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62" r:id="rId5"/>
    <p:sldId id="263" r:id="rId6"/>
    <p:sldId id="264" r:id="rId7"/>
    <p:sldId id="265" r:id="rId8"/>
    <p:sldId id="266" r:id="rId9"/>
    <p:sldId id="267" r:id="rId10"/>
    <p:sldId id="270" r:id="rId11"/>
    <p:sldId id="269" r:id="rId12"/>
    <p:sldId id="268" r:id="rId13"/>
    <p:sldId id="279" r:id="rId14"/>
    <p:sldId id="277" r:id="rId15"/>
    <p:sldId id="271" r:id="rId16"/>
    <p:sldId id="272" r:id="rId17"/>
    <p:sldId id="274" r:id="rId18"/>
    <p:sldId id="273" r:id="rId19"/>
    <p:sldId id="275" r:id="rId20"/>
    <p:sldId id="280" r:id="rId21"/>
    <p:sldId id="276" r:id="rId22"/>
    <p:sldId id="281" r:id="rId23"/>
    <p:sldId id="292"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5"/>
    <p:restoredTop sz="92620" autoAdjust="0"/>
  </p:normalViewPr>
  <p:slideViewPr>
    <p:cSldViewPr>
      <p:cViewPr>
        <p:scale>
          <a:sx n="98" d="100"/>
          <a:sy n="98" d="100"/>
        </p:scale>
        <p:origin x="1632" y="464"/>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19/02/20</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1 + 1</a:t>
            </a:r>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215146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83304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mailto:grayson.orr@op.ac.nz" TargetMode="External"/><Relationship Id="rId4" Type="http://schemas.openxmlformats.org/officeDocument/2006/relationships/hyperlink" Target="https://github.com/Grayson-Orr/course-materials"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classroom.github.com/a/DigbcYg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600200"/>
            <a:ext cx="9144000" cy="4224233"/>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01: Intro to C++ </a:t>
            </a:r>
            <a:r>
              <a:rPr lang="en-US" sz="3000" b="1" dirty="0" smtClean="0"/>
              <a:t>CLI</a:t>
            </a:r>
            <a:endParaRPr lang="en-US" sz="3000" b="1" dirty="0"/>
          </a:p>
          <a:p>
            <a:pPr algn="ctr"/>
            <a:r>
              <a:rPr lang="en-US" sz="3000" b="1" dirty="0"/>
              <a:t>Semester </a:t>
            </a:r>
            <a:r>
              <a:rPr lang="en-US" sz="3000" b="1" dirty="0" smtClean="0"/>
              <a:t>1, </a:t>
            </a:r>
            <a:r>
              <a:rPr lang="en-US" sz="3000" b="1" dirty="0" smtClean="0"/>
              <a:t>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smtClean="0"/>
              <a:t>Wednesday, 19 </a:t>
            </a:r>
            <a:r>
              <a:rPr lang="en-US" sz="3000" b="1" dirty="0"/>
              <a:t>February </a:t>
            </a:r>
          </a:p>
          <a:p>
            <a:pPr algn="ctr"/>
            <a:endParaRPr lang="en-US" sz="4000" b="1" dirty="0"/>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effects</a:t>
            </a:r>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20000"/>
                    </a:ext>
                  </a:extLst>
                </a:gridCol>
                <a:gridCol w="2952271">
                  <a:extLst>
                    <a:ext uri="{9D8B030D-6E8A-4147-A177-3AD203B41FA5}">
                      <a16:colId xmlns:a16="http://schemas.microsoft.com/office/drawing/2014/main" xmlns="" val="20001"/>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0"/>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4"/>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5"/>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a:p>
            <a:pPr marL="2114550" lvl="3" indent="-742950">
              <a:buFont typeface="Arial" panose="020B0604020202020204" pitchFamily="34" charset="0"/>
              <a:buChar char="•"/>
            </a:pPr>
            <a:r>
              <a:rPr lang="en-US" sz="2000" dirty="0">
                <a:hlinkClick r:id="rId4"/>
              </a:rPr>
              <a:t>https://github.com/Grayson-Orr/course-materials</a:t>
            </a:r>
            <a:endParaRPr lang="en-US" sz="2000" dirty="0" smtClean="0"/>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500" dirty="0">
                <a:hlinkClick r:id="rId3"/>
              </a:rPr>
              <a:t>https://classroom.github.com/a/</a:t>
            </a:r>
            <a:r>
              <a:rPr lang="en-US" sz="2500" dirty="0" err="1">
                <a:hlinkClick r:id="rId3"/>
              </a:rPr>
              <a:t>DigbcYgy</a:t>
            </a:r>
            <a:endParaRPr lang="en-US" sz="2500" dirty="0" smtClean="0"/>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dirty="0" smtClean="0"/>
              <a:t>your </a:t>
            </a:r>
            <a:r>
              <a:rPr lang="en-US" sz="2500" b="1" i="1" dirty="0" smtClean="0"/>
              <a:t>MyForm.h</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4"/>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4627</TotalTime>
  <Words>1884</Words>
  <Application>Microsoft Macintosh PowerPoint</Application>
  <PresentationFormat>On-screen Show (4:3)</PresentationFormat>
  <Paragraphs>361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112</cp:revision>
  <dcterms:created xsi:type="dcterms:W3CDTF">2019-06-29T13:44:04Z</dcterms:created>
  <dcterms:modified xsi:type="dcterms:W3CDTF">2020-02-18T11:31:17Z</dcterms:modified>
</cp:coreProperties>
</file>