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1"/>
    <p:restoredTop sz="43599" autoAdjust="0"/>
  </p:normalViewPr>
  <p:slideViewPr>
    <p:cSldViewPr>
      <p:cViewPr varScale="1">
        <p:scale>
          <a:sx n="41" d="100"/>
          <a:sy n="41" d="100"/>
        </p:scale>
        <p:origin x="27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2/19/20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constructors</a:t>
            </a:r>
          </a:p>
          <a:p>
            <a:pPr marL="171450" indent="-171450">
              <a:spcBef>
                <a:spcPct val="0"/>
              </a:spcBef>
              <a:buFont typeface="Arial" panose="020B0604020202020204" pitchFamily="34" charset="0"/>
              <a:buChar char="•"/>
            </a:pPr>
            <a:endParaRPr lang="en-US" sz="1200" b="0" baseline="0" dirty="0" smtClean="0"/>
          </a:p>
          <a:p>
            <a:pPr marL="171450" indent="-171450">
              <a:spcBef>
                <a:spcPct val="0"/>
              </a:spcBef>
              <a:buFont typeface="Arial" panose="020B0604020202020204" pitchFamily="34" charset="0"/>
              <a:buChar char="•"/>
            </a:pPr>
            <a:r>
              <a:rPr lang="en-US" sz="1200" b="0" baseline="0" dirty="0" smtClean="0"/>
              <a:t>MAX_DIRECTIONS = 4</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11469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4070345"/>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06: 2D Animation </a:t>
            </a:r>
          </a:p>
          <a:p>
            <a:pPr algn="ctr"/>
            <a:r>
              <a:rPr lang="en-US" sz="3000" b="1" dirty="0" smtClean="0"/>
              <a:t>Algorithms &amp; </a:t>
            </a:r>
            <a:r>
              <a:rPr lang="en-US" sz="3000" b="1" dirty="0"/>
              <a:t>D</a:t>
            </a:r>
            <a:r>
              <a:rPr lang="en-US" sz="3000" b="1" dirty="0" smtClean="0"/>
              <a:t>ouble Buffering</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smtClean="0"/>
              <a:t>Friday, </a:t>
            </a:r>
            <a:r>
              <a:rPr lang="en-US" sz="3000" b="1" dirty="0" smtClean="0"/>
              <a:t>13 </a:t>
            </a:r>
            <a:r>
              <a:rPr lang="en-US" sz="3000" b="1" dirty="0" smtClean="0"/>
              <a:t>March </a:t>
            </a:r>
            <a:endParaRPr lang="en-US" sz="3000" b="1" dirty="0"/>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xVel and yVel now represent the magnitude of </a:t>
            </a:r>
          </a:p>
          <a:p>
            <a:pPr lvl="2"/>
            <a:r>
              <a:rPr lang="en-NZ" sz="2500" dirty="0"/>
              <a:t>	</a:t>
            </a:r>
            <a:r>
              <a:rPr lang="en-NZ" sz="2500" dirty="0" smtClean="0"/>
              <a:t>a single step</a:t>
            </a:r>
          </a:p>
          <a:p>
            <a:pPr marL="1657350" lvl="2" indent="-742950">
              <a:buFont typeface="Arial" panose="020B0604020202020204" pitchFamily="34" charset="0"/>
              <a:buChar char="•"/>
            </a:pPr>
            <a:r>
              <a:rPr lang="en-NZ" sz="2500" dirty="0" smtClean="0"/>
              <a:t>Add direction properties to control the x and y </a:t>
            </a:r>
          </a:p>
          <a:p>
            <a:pPr lvl="2"/>
            <a:r>
              <a:rPr lang="en-NZ" sz="2500" dirty="0"/>
              <a:t>	</a:t>
            </a:r>
            <a:r>
              <a:rPr lang="en-NZ" sz="2500" dirty="0" smtClean="0"/>
              <a:t>direction 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t>
            </a:r>
          </a:p>
          <a:p>
            <a:pPr lvl="2"/>
            <a:r>
              <a:rPr lang="en-NZ" sz="2500" dirty="0"/>
              <a:t>	</a:t>
            </a:r>
            <a:r>
              <a:rPr lang="en-NZ" sz="2500" dirty="0" smtClean="0"/>
              <a:t>and one for y/vertical movement</a:t>
            </a:r>
          </a:p>
          <a:p>
            <a:pPr marL="1657350" lvl="2" indent="-742950">
              <a:buFont typeface="Arial" panose="020B0604020202020204" pitchFamily="34" charset="0"/>
              <a:buChar char="•"/>
            </a:pPr>
            <a:r>
              <a:rPr lang="en-NZ" sz="2500" dirty="0" smtClean="0"/>
              <a:t>To control the axis (direction) of movement, multiply </a:t>
            </a:r>
          </a:p>
          <a:p>
            <a:pPr lvl="2"/>
            <a:r>
              <a:rPr lang="en-NZ" sz="2500" dirty="0"/>
              <a:t>	</a:t>
            </a:r>
            <a:r>
              <a:rPr lang="en-NZ" sz="2500" dirty="0" smtClean="0"/>
              <a:t>the 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xmlns="" val="4216884713"/>
                    </a:ext>
                  </a:extLst>
                </a:gridCol>
                <a:gridCol w="2505205">
                  <a:extLst>
                    <a:ext uri="{9D8B030D-6E8A-4147-A177-3AD203B41FA5}">
                      <a16:colId xmlns:a16="http://schemas.microsoft.com/office/drawing/2014/main" xmlns="" val="3045886549"/>
                    </a:ext>
                  </a:extLst>
                </a:gridCol>
                <a:gridCol w="2505205">
                  <a:extLst>
                    <a:ext uri="{9D8B030D-6E8A-4147-A177-3AD203B41FA5}">
                      <a16:colId xmlns:a16="http://schemas.microsoft.com/office/drawing/2014/main" xmlns=""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xmlns=""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xmlns="" val="4216884713"/>
                    </a:ext>
                  </a:extLst>
                </a:gridCol>
                <a:gridCol w="2505205">
                  <a:extLst>
                    <a:ext uri="{9D8B030D-6E8A-4147-A177-3AD203B41FA5}">
                      <a16:colId xmlns:a16="http://schemas.microsoft.com/office/drawing/2014/main" xmlns="" val="3045886549"/>
                    </a:ext>
                  </a:extLst>
                </a:gridCol>
                <a:gridCol w="2505205">
                  <a:extLst>
                    <a:ext uri="{9D8B030D-6E8A-4147-A177-3AD203B41FA5}">
                      <a16:colId xmlns:a16="http://schemas.microsoft.com/office/drawing/2014/main" xmlns=""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xmlns=""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450" y="2438400"/>
            <a:ext cx="5499100" cy="3153466"/>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God object</a:t>
            </a:r>
          </a:p>
          <a:p>
            <a:pPr lvl="2"/>
            <a:endParaRPr lang="en-US" sz="2500" dirty="0"/>
          </a:p>
          <a:p>
            <a:pPr marL="1657350" lvl="2" indent="-742950">
              <a:buFont typeface="Arial" panose="020B0604020202020204" pitchFamily="34" charset="0"/>
              <a:buChar char="•"/>
            </a:pPr>
            <a:r>
              <a:rPr lang="en-US" sz="2500" dirty="0" smtClean="0"/>
              <a:t>Anti-pattern</a:t>
            </a:r>
          </a:p>
          <a:p>
            <a:pPr marL="1657350" lvl="2" indent="-742950">
              <a:buFont typeface="Arial" panose="020B0604020202020204" pitchFamily="34" charset="0"/>
              <a:buChar char="•"/>
            </a:pPr>
            <a:r>
              <a:rPr lang="en-US" sz="2500" dirty="0" smtClean="0"/>
              <a:t>Single “all-knowing” object</a:t>
            </a:r>
          </a:p>
          <a:p>
            <a:pPr marL="1657350" lvl="2" indent="-742950">
              <a:buFont typeface="Arial" panose="020B0604020202020204" pitchFamily="34" charset="0"/>
              <a:buChar char="•"/>
            </a:pPr>
            <a:r>
              <a:rPr lang="en-US" sz="2500" dirty="0" smtClean="0"/>
              <a:t>Object that knows too much or does too much</a:t>
            </a:r>
          </a:p>
          <a:p>
            <a:pPr marL="1657350" lvl="2" indent="-742950">
              <a:buFont typeface="Arial" panose="020B0604020202020204" pitchFamily="34" charset="0"/>
              <a:buChar char="•"/>
            </a:pPr>
            <a:r>
              <a:rPr lang="en-US" sz="2500" dirty="0" smtClean="0"/>
              <a:t>Create user-defined objects in MyForm.h</a:t>
            </a:r>
          </a:p>
        </p:txBody>
      </p:sp>
    </p:spTree>
    <p:extLst>
      <p:ext uri="{BB962C8B-B14F-4D97-AF65-F5344CB8AC3E}">
        <p14:creationId xmlns:p14="http://schemas.microsoft.com/office/powerpoint/2010/main" val="1250456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14" y="2712332"/>
            <a:ext cx="7243763" cy="1651000"/>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1607</Words>
  <Application>Microsoft Macintosh PowerPoint</Application>
  <PresentationFormat>On-screen Show (4:3)</PresentationFormat>
  <Paragraphs>284</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35</cp:revision>
  <dcterms:created xsi:type="dcterms:W3CDTF">2019-07-01T01:08:54Z</dcterms:created>
  <dcterms:modified xsi:type="dcterms:W3CDTF">2020-02-18T22:46:46Z</dcterms:modified>
</cp:coreProperties>
</file>