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Familjen Grotesk" panose="020B0604020202020204" charset="0"/>
      <p:regular r:id="rId19"/>
      <p:bold r:id="rId20"/>
      <p:italic r:id="rId21"/>
      <p:boldItalic r:id="rId22"/>
    </p:embeddedFont>
    <p:embeddedFont>
      <p:font typeface="Spectral"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291"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3b2a563406_0_5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3b2a563406_0_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475f354c26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475f354c26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475f354c26_3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475f354c26_3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475f354c26_3_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475f354c26_3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3b2a563406_0_8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3b2a563406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latin typeface="Spectral"/>
                <a:ea typeface="Spectral"/>
                <a:cs typeface="Spectral"/>
                <a:sym typeface="Spectral"/>
              </a:rPr>
              <a:t>P values:</a:t>
            </a:r>
            <a:endParaRPr sz="1600">
              <a:solidFill>
                <a:schemeClr val="dk1"/>
              </a:solidFill>
              <a:latin typeface="Spectral"/>
              <a:ea typeface="Spectral"/>
              <a:cs typeface="Spectral"/>
              <a:sym typeface="Spectral"/>
            </a:endParaRPr>
          </a:p>
          <a:p>
            <a:pPr marL="0" lvl="0" indent="0" algn="l" rtl="0">
              <a:spcBef>
                <a:spcPts val="0"/>
              </a:spcBef>
              <a:spcAft>
                <a:spcPts val="0"/>
              </a:spcAft>
              <a:buClr>
                <a:schemeClr val="dk1"/>
              </a:buClr>
              <a:buSzPts val="1100"/>
              <a:buFont typeface="Arial"/>
              <a:buNone/>
            </a:pPr>
            <a:r>
              <a:rPr lang="en" sz="1600">
                <a:solidFill>
                  <a:schemeClr val="dk1"/>
                </a:solidFill>
                <a:latin typeface="Spectral"/>
                <a:ea typeface="Spectral"/>
                <a:cs typeface="Spectral"/>
                <a:sym typeface="Spectral"/>
              </a:rPr>
              <a:t>step(glm(</a:t>
            </a:r>
            <a:endParaRPr sz="1600">
              <a:solidFill>
                <a:schemeClr val="dk1"/>
              </a:solidFill>
              <a:latin typeface="Spectral"/>
              <a:ea typeface="Spectral"/>
              <a:cs typeface="Spectral"/>
              <a:sym typeface="Spectral"/>
            </a:endParaRPr>
          </a:p>
          <a:p>
            <a:pPr marL="0" lvl="0" indent="0" algn="l" rtl="0">
              <a:spcBef>
                <a:spcPts val="0"/>
              </a:spcBef>
              <a:spcAft>
                <a:spcPts val="0"/>
              </a:spcAft>
              <a:buNone/>
            </a:pPr>
            <a:r>
              <a:rPr lang="en" sz="1600">
                <a:solidFill>
                  <a:schemeClr val="dk1"/>
                </a:solidFill>
                <a:latin typeface="Spectral"/>
                <a:ea typeface="Spectral"/>
                <a:cs typeface="Spectral"/>
                <a:sym typeface="Spectral"/>
              </a:rPr>
              <a:t>Odds ratio for all the factors</a:t>
            </a:r>
            <a:endParaRPr sz="1600">
              <a:solidFill>
                <a:schemeClr val="dk1"/>
              </a:solidFill>
              <a:latin typeface="Spectral"/>
              <a:ea typeface="Spectral"/>
              <a:cs typeface="Spectral"/>
              <a:sym typeface="Spectral"/>
            </a:endParaRPr>
          </a:p>
          <a:p>
            <a:pPr marL="0" lvl="0" indent="0" algn="l" rtl="0">
              <a:spcBef>
                <a:spcPts val="0"/>
              </a:spcBef>
              <a:spcAft>
                <a:spcPts val="0"/>
              </a:spcAft>
              <a:buClr>
                <a:schemeClr val="dk1"/>
              </a:buClr>
              <a:buSzPts val="1100"/>
              <a:buFont typeface="Arial"/>
              <a:buNone/>
            </a:pPr>
            <a:r>
              <a:rPr lang="en" sz="1600">
                <a:solidFill>
                  <a:schemeClr val="dk1"/>
                </a:solidFill>
                <a:latin typeface="Spectral"/>
                <a:ea typeface="Spectral"/>
                <a:cs typeface="Spectral"/>
                <a:sym typeface="Spectral"/>
              </a:rPr>
              <a:t>vif</a:t>
            </a:r>
            <a:endParaRPr sz="1600">
              <a:solidFill>
                <a:schemeClr val="dk1"/>
              </a:solidFill>
              <a:latin typeface="Spectral"/>
              <a:ea typeface="Spectral"/>
              <a:cs typeface="Spectral"/>
              <a:sym typeface="Spectr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475f354c26_3_7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475f354c26_3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Animation here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3b2a563406_0_9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3b2a563406_0_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3b2a563406_0_1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3b2a563406_0_1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3b2a563406_0_6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3b2a563406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b2a563406_0_6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b2a563406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3b2a563406_0_6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3b2a563406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473de3c014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473de3c01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473de3c014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473de3c01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473de3c01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473de3c01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3b2a563406_0_1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3b2a563406_0_1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Animation here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475f354c26_3_7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475f354c26_3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p:cSld name="BLANK_1">
    <p:bg>
      <p:bgPr>
        <a:solidFill>
          <a:schemeClr val="lt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605875" y="335300"/>
            <a:ext cx="7538100" cy="905100"/>
          </a:xfrm>
          <a:prstGeom prst="rect">
            <a:avLst/>
          </a:prstGeom>
        </p:spPr>
        <p:txBody>
          <a:bodyPr spcFirstLastPara="1" wrap="square" lIns="91425" tIns="91425" rIns="91425" bIns="91425" anchor="t" anchorCtr="0">
            <a:normAutofit/>
          </a:bodyPr>
          <a:lstStyle>
            <a:lvl1pPr lvl="0">
              <a:lnSpc>
                <a:spcPct val="65000"/>
              </a:lnSpc>
              <a:spcBef>
                <a:spcPts val="0"/>
              </a:spcBef>
              <a:spcAft>
                <a:spcPts val="0"/>
              </a:spcAft>
              <a:buSzPts val="2800"/>
              <a:buNone/>
              <a:defRPr/>
            </a:lvl1pPr>
            <a:lvl2pPr lvl="1">
              <a:lnSpc>
                <a:spcPct val="65000"/>
              </a:lnSpc>
              <a:spcBef>
                <a:spcPts val="0"/>
              </a:spcBef>
              <a:spcAft>
                <a:spcPts val="0"/>
              </a:spcAft>
              <a:buSzPts val="2800"/>
              <a:buNone/>
              <a:defRPr/>
            </a:lvl2pPr>
            <a:lvl3pPr lvl="2">
              <a:lnSpc>
                <a:spcPct val="65000"/>
              </a:lnSpc>
              <a:spcBef>
                <a:spcPts val="0"/>
              </a:spcBef>
              <a:spcAft>
                <a:spcPts val="0"/>
              </a:spcAft>
              <a:buSzPts val="2800"/>
              <a:buNone/>
              <a:defRPr/>
            </a:lvl3pPr>
            <a:lvl4pPr lvl="3">
              <a:lnSpc>
                <a:spcPct val="65000"/>
              </a:lnSpc>
              <a:spcBef>
                <a:spcPts val="0"/>
              </a:spcBef>
              <a:spcAft>
                <a:spcPts val="0"/>
              </a:spcAft>
              <a:buSzPts val="2800"/>
              <a:buNone/>
              <a:defRPr/>
            </a:lvl4pPr>
            <a:lvl5pPr lvl="4">
              <a:lnSpc>
                <a:spcPct val="65000"/>
              </a:lnSpc>
              <a:spcBef>
                <a:spcPts val="0"/>
              </a:spcBef>
              <a:spcAft>
                <a:spcPts val="0"/>
              </a:spcAft>
              <a:buSzPts val="2800"/>
              <a:buNone/>
              <a:defRPr/>
            </a:lvl5pPr>
            <a:lvl6pPr lvl="5">
              <a:lnSpc>
                <a:spcPct val="65000"/>
              </a:lnSpc>
              <a:spcBef>
                <a:spcPts val="0"/>
              </a:spcBef>
              <a:spcAft>
                <a:spcPts val="0"/>
              </a:spcAft>
              <a:buSzPts val="2800"/>
              <a:buNone/>
              <a:defRPr/>
            </a:lvl6pPr>
            <a:lvl7pPr lvl="6">
              <a:lnSpc>
                <a:spcPct val="65000"/>
              </a:lnSpc>
              <a:spcBef>
                <a:spcPts val="0"/>
              </a:spcBef>
              <a:spcAft>
                <a:spcPts val="0"/>
              </a:spcAft>
              <a:buSzPts val="2800"/>
              <a:buNone/>
              <a:defRPr/>
            </a:lvl7pPr>
            <a:lvl8pPr lvl="7">
              <a:lnSpc>
                <a:spcPct val="65000"/>
              </a:lnSpc>
              <a:spcBef>
                <a:spcPts val="0"/>
              </a:spcBef>
              <a:spcAft>
                <a:spcPts val="0"/>
              </a:spcAft>
              <a:buSzPts val="2800"/>
              <a:buNone/>
              <a:defRPr/>
            </a:lvl8pPr>
            <a:lvl9pPr lvl="8">
              <a:lnSpc>
                <a:spcPct val="65000"/>
              </a:lnSpc>
              <a:spcBef>
                <a:spcPts val="0"/>
              </a:spcBef>
              <a:spcAft>
                <a:spcPts val="0"/>
              </a:spcAft>
              <a:buSzPts val="2800"/>
              <a:buNone/>
              <a:defRPr/>
            </a:lvl9pPr>
          </a:lstStyle>
          <a:p>
            <a:endParaRPr/>
          </a:p>
        </p:txBody>
      </p:sp>
      <p:sp>
        <p:nvSpPr>
          <p:cNvPr id="52" name="Google Shape;52;p13"/>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r>
              <a:rPr lang="en"/>
              <a:t>pg. </a:t>
            </a:r>
            <a:fld id="{00000000-1234-1234-1234-123412341234}" type="slidenum">
              <a:rPr lang="en"/>
              <a:t>‹#›</a:t>
            </a:fld>
            <a:endParaRPr/>
          </a:p>
        </p:txBody>
      </p:sp>
      <p:sp>
        <p:nvSpPr>
          <p:cNvPr id="53" name="Google Shape;53;p13"/>
          <p:cNvSpPr>
            <a:spLocks noGrp="1"/>
          </p:cNvSpPr>
          <p:nvPr>
            <p:ph type="pic" idx="2"/>
          </p:nvPr>
        </p:nvSpPr>
        <p:spPr>
          <a:xfrm>
            <a:off x="-25" y="2917350"/>
            <a:ext cx="2504400" cy="1668300"/>
          </a:xfrm>
          <a:prstGeom prst="rect">
            <a:avLst/>
          </a:prstGeom>
          <a:noFill/>
          <a:ln>
            <a:noFill/>
          </a:ln>
        </p:spPr>
      </p:sp>
      <p:sp>
        <p:nvSpPr>
          <p:cNvPr id="54" name="Google Shape;54;p13"/>
          <p:cNvSpPr>
            <a:spLocks noGrp="1"/>
          </p:cNvSpPr>
          <p:nvPr>
            <p:ph type="pic" idx="3"/>
          </p:nvPr>
        </p:nvSpPr>
        <p:spPr>
          <a:xfrm>
            <a:off x="6057900" y="636250"/>
            <a:ext cx="3086100" cy="2469600"/>
          </a:xfrm>
          <a:prstGeom prst="rect">
            <a:avLst/>
          </a:prstGeom>
          <a:noFill/>
          <a:ln>
            <a:noFill/>
          </a:ln>
        </p:spPr>
      </p:sp>
      <p:sp>
        <p:nvSpPr>
          <p:cNvPr id="55" name="Google Shape;55;p13"/>
          <p:cNvSpPr>
            <a:spLocks noGrp="1"/>
          </p:cNvSpPr>
          <p:nvPr>
            <p:ph type="pic" idx="4"/>
          </p:nvPr>
        </p:nvSpPr>
        <p:spPr>
          <a:xfrm>
            <a:off x="6057900" y="3998050"/>
            <a:ext cx="1145400" cy="1145400"/>
          </a:xfrm>
          <a:prstGeom prst="rect">
            <a:avLst/>
          </a:prstGeom>
          <a:noFill/>
          <a:ln>
            <a:noFill/>
          </a:ln>
        </p:spPr>
      </p:sp>
      <p:sp>
        <p:nvSpPr>
          <p:cNvPr id="56" name="Google Shape;56;p13"/>
          <p:cNvSpPr txBox="1">
            <a:spLocks noGrp="1"/>
          </p:cNvSpPr>
          <p:nvPr>
            <p:ph type="title" idx="5"/>
          </p:nvPr>
        </p:nvSpPr>
        <p:spPr>
          <a:xfrm>
            <a:off x="1605875" y="1164200"/>
            <a:ext cx="7538100" cy="1462500"/>
          </a:xfrm>
          <a:prstGeom prst="rect">
            <a:avLst/>
          </a:prstGeom>
        </p:spPr>
        <p:txBody>
          <a:bodyPr spcFirstLastPara="1" wrap="square" lIns="91425" tIns="91425" rIns="91425" bIns="91425" anchor="t" anchorCtr="0">
            <a:spAutoFit/>
          </a:bodyPr>
          <a:lstStyle>
            <a:lvl1pPr lvl="0">
              <a:lnSpc>
                <a:spcPct val="65000"/>
              </a:lnSpc>
              <a:spcBef>
                <a:spcPts val="0"/>
              </a:spcBef>
              <a:spcAft>
                <a:spcPts val="0"/>
              </a:spcAft>
              <a:buClr>
                <a:schemeClr val="accent2"/>
              </a:buClr>
              <a:buSzPts val="2800"/>
              <a:buNone/>
              <a:defRPr b="1">
                <a:solidFill>
                  <a:schemeClr val="accent2"/>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a:endParaRPr/>
          </a:p>
        </p:txBody>
      </p:sp>
      <p:sp>
        <p:nvSpPr>
          <p:cNvPr id="57" name="Google Shape;57;p13"/>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rm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58" name="Google Shape;58;p13"/>
          <p:cNvSpPr txBox="1">
            <a:spLocks noGrp="1"/>
          </p:cNvSpPr>
          <p:nvPr>
            <p:ph type="subTitle" idx="6"/>
          </p:nvPr>
        </p:nvSpPr>
        <p:spPr>
          <a:xfrm>
            <a:off x="6207450" y="22625"/>
            <a:ext cx="2800800" cy="228600"/>
          </a:xfrm>
          <a:prstGeom prst="rect">
            <a:avLst/>
          </a:prstGeom>
        </p:spPr>
        <p:txBody>
          <a:bodyPr spcFirstLastPara="1" wrap="square" lIns="0" tIns="91425" rIns="91425" bIns="91425" anchor="t" anchorCtr="0">
            <a:norm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Mission">
  <p:cSld name="CUSTOM">
    <p:bg>
      <p:bgPr>
        <a:solidFill>
          <a:schemeClr val="lt2"/>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1746472" y="1569600"/>
            <a:ext cx="4287000" cy="1853700"/>
          </a:xfrm>
          <a:prstGeom prst="rect">
            <a:avLst/>
          </a:prstGeom>
        </p:spPr>
        <p:txBody>
          <a:bodyPr spcFirstLastPara="1" wrap="square" lIns="0" tIns="91425" rIns="0" bIns="0" anchor="t" anchorCtr="0">
            <a:norm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61" name="Google Shape;61;p14"/>
          <p:cNvSpPr txBox="1">
            <a:spLocks noGrp="1"/>
          </p:cNvSpPr>
          <p:nvPr>
            <p:ph type="subTitle" idx="2"/>
          </p:nvPr>
        </p:nvSpPr>
        <p:spPr>
          <a:xfrm>
            <a:off x="1771200" y="22625"/>
            <a:ext cx="2800800" cy="228600"/>
          </a:xfrm>
          <a:prstGeom prst="rect">
            <a:avLst/>
          </a:prstGeom>
        </p:spPr>
        <p:txBody>
          <a:bodyPr spcFirstLastPara="1" wrap="square" lIns="0" tIns="91425" rIns="91425" bIns="91425" anchor="t" anchorCtr="0">
            <a:norm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62" name="Google Shape;62;p14"/>
          <p:cNvSpPr txBox="1">
            <a:spLocks noGrp="1"/>
          </p:cNvSpPr>
          <p:nvPr>
            <p:ph type="subTitle" idx="3"/>
          </p:nvPr>
        </p:nvSpPr>
        <p:spPr>
          <a:xfrm>
            <a:off x="6207450" y="22625"/>
            <a:ext cx="2800800" cy="228600"/>
          </a:xfrm>
          <a:prstGeom prst="rect">
            <a:avLst/>
          </a:prstGeom>
        </p:spPr>
        <p:txBody>
          <a:bodyPr spcFirstLastPara="1" wrap="square" lIns="0" tIns="91425" rIns="91425" bIns="91425" anchor="t" anchorCtr="0">
            <a:norm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63" name="Google Shape;63;p14"/>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r>
              <a:rPr lang="en"/>
              <a:t>pg. </a:t>
            </a:r>
            <a:fld id="{00000000-1234-1234-1234-123412341234}" type="slidenum">
              <a:rPr lang="en"/>
              <a:t>‹#›</a:t>
            </a:fld>
            <a:endParaRPr/>
          </a:p>
        </p:txBody>
      </p:sp>
      <p:sp>
        <p:nvSpPr>
          <p:cNvPr id="64" name="Google Shape;64;p14"/>
          <p:cNvSpPr>
            <a:spLocks noGrp="1"/>
          </p:cNvSpPr>
          <p:nvPr>
            <p:ph type="pic" idx="4"/>
          </p:nvPr>
        </p:nvSpPr>
        <p:spPr>
          <a:xfrm>
            <a:off x="-25" y="2896025"/>
            <a:ext cx="1470600" cy="2247600"/>
          </a:xfrm>
          <a:prstGeom prst="rect">
            <a:avLst/>
          </a:prstGeom>
          <a:noFill/>
          <a:ln>
            <a:noFill/>
          </a:ln>
        </p:spPr>
      </p:sp>
      <p:sp>
        <p:nvSpPr>
          <p:cNvPr id="65" name="Google Shape;65;p14"/>
          <p:cNvSpPr>
            <a:spLocks noGrp="1"/>
          </p:cNvSpPr>
          <p:nvPr>
            <p:ph type="pic" idx="5"/>
          </p:nvPr>
        </p:nvSpPr>
        <p:spPr>
          <a:xfrm>
            <a:off x="7037800" y="712950"/>
            <a:ext cx="2106300" cy="2710500"/>
          </a:xfrm>
          <a:prstGeom prst="rect">
            <a:avLst/>
          </a:prstGeom>
          <a:noFill/>
          <a:ln>
            <a:noFill/>
          </a:ln>
        </p:spPr>
      </p:sp>
      <p:sp>
        <p:nvSpPr>
          <p:cNvPr id="66" name="Google Shape;66;p14"/>
          <p:cNvSpPr>
            <a:spLocks noGrp="1"/>
          </p:cNvSpPr>
          <p:nvPr>
            <p:ph type="pic" idx="6"/>
          </p:nvPr>
        </p:nvSpPr>
        <p:spPr>
          <a:xfrm>
            <a:off x="5323300" y="3423300"/>
            <a:ext cx="1714500" cy="1714500"/>
          </a:xfrm>
          <a:prstGeom prst="rect">
            <a:avLst/>
          </a:prstGeom>
          <a:noFill/>
          <a:ln>
            <a:noFill/>
          </a:ln>
        </p:spPr>
      </p:sp>
      <p:sp>
        <p:nvSpPr>
          <p:cNvPr id="67" name="Google Shape;67;p14"/>
          <p:cNvSpPr txBox="1">
            <a:spLocks noGrp="1"/>
          </p:cNvSpPr>
          <p:nvPr>
            <p:ph type="title"/>
          </p:nvPr>
        </p:nvSpPr>
        <p:spPr>
          <a:xfrm>
            <a:off x="1605875" y="335300"/>
            <a:ext cx="7538100" cy="905100"/>
          </a:xfrm>
          <a:prstGeom prst="rect">
            <a:avLst/>
          </a:prstGeom>
        </p:spPr>
        <p:txBody>
          <a:bodyPr spcFirstLastPara="1" wrap="square" lIns="91425" tIns="91425" rIns="91425" bIns="91425" anchor="t" anchorCtr="0">
            <a:norm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600"/>
              <a:buNone/>
              <a:defRPr sz="5600"/>
            </a:lvl2pPr>
            <a:lvl3pPr lvl="2">
              <a:lnSpc>
                <a:spcPct val="65000"/>
              </a:lnSpc>
              <a:spcBef>
                <a:spcPts val="0"/>
              </a:spcBef>
              <a:spcAft>
                <a:spcPts val="0"/>
              </a:spcAft>
              <a:buSzPts val="5600"/>
              <a:buNone/>
              <a:defRPr sz="5600"/>
            </a:lvl3pPr>
            <a:lvl4pPr lvl="3">
              <a:lnSpc>
                <a:spcPct val="65000"/>
              </a:lnSpc>
              <a:spcBef>
                <a:spcPts val="0"/>
              </a:spcBef>
              <a:spcAft>
                <a:spcPts val="0"/>
              </a:spcAft>
              <a:buSzPts val="5600"/>
              <a:buNone/>
              <a:defRPr sz="5600"/>
            </a:lvl4pPr>
            <a:lvl5pPr lvl="4">
              <a:lnSpc>
                <a:spcPct val="65000"/>
              </a:lnSpc>
              <a:spcBef>
                <a:spcPts val="0"/>
              </a:spcBef>
              <a:spcAft>
                <a:spcPts val="0"/>
              </a:spcAft>
              <a:buSzPts val="5600"/>
              <a:buNone/>
              <a:defRPr sz="5600"/>
            </a:lvl5pPr>
            <a:lvl6pPr lvl="5">
              <a:lnSpc>
                <a:spcPct val="65000"/>
              </a:lnSpc>
              <a:spcBef>
                <a:spcPts val="0"/>
              </a:spcBef>
              <a:spcAft>
                <a:spcPts val="0"/>
              </a:spcAft>
              <a:buSzPts val="5600"/>
              <a:buNone/>
              <a:defRPr sz="5600"/>
            </a:lvl6pPr>
            <a:lvl7pPr lvl="6">
              <a:lnSpc>
                <a:spcPct val="65000"/>
              </a:lnSpc>
              <a:spcBef>
                <a:spcPts val="0"/>
              </a:spcBef>
              <a:spcAft>
                <a:spcPts val="0"/>
              </a:spcAft>
              <a:buSzPts val="5600"/>
              <a:buNone/>
              <a:defRPr sz="5600"/>
            </a:lvl7pPr>
            <a:lvl8pPr lvl="7">
              <a:lnSpc>
                <a:spcPct val="65000"/>
              </a:lnSpc>
              <a:spcBef>
                <a:spcPts val="0"/>
              </a:spcBef>
              <a:spcAft>
                <a:spcPts val="0"/>
              </a:spcAft>
              <a:buSzPts val="5600"/>
              <a:buNone/>
              <a:defRPr sz="5600"/>
            </a:lvl8pPr>
            <a:lvl9pPr lvl="8">
              <a:lnSpc>
                <a:spcPct val="65000"/>
              </a:lnSpc>
              <a:spcBef>
                <a:spcPts val="0"/>
              </a:spcBef>
              <a:spcAft>
                <a:spcPts val="0"/>
              </a:spcAft>
              <a:buSzPts val="5600"/>
              <a:buNone/>
              <a:defRPr sz="5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agenda">
  <p:cSld name="TITLE_1">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1605875" y="335300"/>
            <a:ext cx="7538100" cy="905100"/>
          </a:xfrm>
          <a:prstGeom prst="rect">
            <a:avLst/>
          </a:prstGeom>
        </p:spPr>
        <p:txBody>
          <a:bodyPr spcFirstLastPara="1" wrap="square" lIns="91425" tIns="91425" rIns="91425" bIns="91425" anchor="t" anchorCtr="0">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a:endParaRPr/>
          </a:p>
        </p:txBody>
      </p:sp>
      <p:sp>
        <p:nvSpPr>
          <p:cNvPr id="70" name="Google Shape;70;p15"/>
          <p:cNvSpPr txBox="1">
            <a:spLocks noGrp="1"/>
          </p:cNvSpPr>
          <p:nvPr>
            <p:ph type="title" idx="2"/>
          </p:nvPr>
        </p:nvSpPr>
        <p:spPr>
          <a:xfrm>
            <a:off x="1610975" y="1315350"/>
            <a:ext cx="6482700" cy="3828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3600"/>
              <a:buNone/>
              <a:defRPr sz="3600"/>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a:endParaRPr/>
          </a:p>
        </p:txBody>
      </p:sp>
      <p:sp>
        <p:nvSpPr>
          <p:cNvPr id="71" name="Google Shape;71;p15"/>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rm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72" name="Google Shape;72;p15"/>
          <p:cNvSpPr txBox="1">
            <a:spLocks noGrp="1"/>
          </p:cNvSpPr>
          <p:nvPr>
            <p:ph type="subTitle" idx="3"/>
          </p:nvPr>
        </p:nvSpPr>
        <p:spPr>
          <a:xfrm>
            <a:off x="6207450" y="22625"/>
            <a:ext cx="2800800" cy="228600"/>
          </a:xfrm>
          <a:prstGeom prst="rect">
            <a:avLst/>
          </a:prstGeom>
        </p:spPr>
        <p:txBody>
          <a:bodyPr spcFirstLastPara="1" wrap="square" lIns="0" tIns="91425" rIns="91425" bIns="91425" anchor="t" anchorCtr="0">
            <a:norm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73" name="Google Shape;73;p15"/>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r>
              <a:rPr lang="en"/>
              <a:t>pg. </a:t>
            </a: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144">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verview">
  <p:cSld name="CUSTOM_1_1">
    <p:bg>
      <p:bgPr>
        <a:solidFill>
          <a:schemeClr val="lt1"/>
        </a:solidFill>
        <a:effectLst/>
      </p:bgPr>
    </p:bg>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1746475" y="1206375"/>
            <a:ext cx="4122000" cy="2514600"/>
          </a:xfrm>
          <a:prstGeom prst="rect">
            <a:avLst/>
          </a:prstGeom>
        </p:spPr>
        <p:txBody>
          <a:bodyPr spcFirstLastPara="1" wrap="square" lIns="0" tIns="91425" rIns="0" bIns="0" anchor="t" anchorCtr="0">
            <a:norm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6" name="Google Shape;76;p16"/>
          <p:cNvSpPr>
            <a:spLocks noGrp="1"/>
          </p:cNvSpPr>
          <p:nvPr>
            <p:ph type="pic" idx="2"/>
          </p:nvPr>
        </p:nvSpPr>
        <p:spPr>
          <a:xfrm>
            <a:off x="6438900" y="1545300"/>
            <a:ext cx="2705100" cy="3592500"/>
          </a:xfrm>
          <a:prstGeom prst="rect">
            <a:avLst/>
          </a:prstGeom>
          <a:noFill/>
          <a:ln>
            <a:noFill/>
          </a:ln>
        </p:spPr>
      </p:sp>
      <p:sp>
        <p:nvSpPr>
          <p:cNvPr id="77" name="Google Shape;77;p16"/>
          <p:cNvSpPr>
            <a:spLocks noGrp="1"/>
          </p:cNvSpPr>
          <p:nvPr>
            <p:ph type="pic" idx="3"/>
          </p:nvPr>
        </p:nvSpPr>
        <p:spPr>
          <a:xfrm>
            <a:off x="2871750" y="3721100"/>
            <a:ext cx="2899500" cy="1422300"/>
          </a:xfrm>
          <a:prstGeom prst="rect">
            <a:avLst/>
          </a:prstGeom>
          <a:noFill/>
          <a:ln>
            <a:noFill/>
          </a:ln>
        </p:spPr>
      </p:sp>
      <p:sp>
        <p:nvSpPr>
          <p:cNvPr id="78" name="Google Shape;78;p16"/>
          <p:cNvSpPr txBox="1">
            <a:spLocks noGrp="1"/>
          </p:cNvSpPr>
          <p:nvPr>
            <p:ph type="subTitle" idx="4"/>
          </p:nvPr>
        </p:nvSpPr>
        <p:spPr>
          <a:xfrm>
            <a:off x="1771200" y="22625"/>
            <a:ext cx="2800800" cy="228600"/>
          </a:xfrm>
          <a:prstGeom prst="rect">
            <a:avLst/>
          </a:prstGeom>
        </p:spPr>
        <p:txBody>
          <a:bodyPr spcFirstLastPara="1" wrap="square" lIns="0" tIns="91425" rIns="91425" bIns="91425" anchor="t" anchorCtr="0">
            <a:norm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79" name="Google Shape;79;p16"/>
          <p:cNvSpPr txBox="1">
            <a:spLocks noGrp="1"/>
          </p:cNvSpPr>
          <p:nvPr>
            <p:ph type="subTitle" idx="5"/>
          </p:nvPr>
        </p:nvSpPr>
        <p:spPr>
          <a:xfrm>
            <a:off x="6207450" y="22625"/>
            <a:ext cx="2800800" cy="228600"/>
          </a:xfrm>
          <a:prstGeom prst="rect">
            <a:avLst/>
          </a:prstGeom>
        </p:spPr>
        <p:txBody>
          <a:bodyPr spcFirstLastPara="1" wrap="square" lIns="0" tIns="91425" rIns="91425" bIns="91425" anchor="t" anchorCtr="0">
            <a:norm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80" name="Google Shape;80;p16"/>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a:endParaRPr/>
          </a:p>
        </p:txBody>
      </p:sp>
      <p:sp>
        <p:nvSpPr>
          <p:cNvPr id="81" name="Google Shape;81;p16"/>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r>
              <a:rPr lang="en"/>
              <a:t>pg. </a:t>
            </a: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4" name="Google Shape;8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oney Stats">
  <p:cSld name="CUSTOM_1_2_2_1">
    <p:bg>
      <p:bgPr>
        <a:solidFill>
          <a:schemeClr val="lt1"/>
        </a:solidFill>
        <a:effectLst/>
      </p:bgPr>
    </p:bg>
    <p:spTree>
      <p:nvGrpSpPr>
        <p:cNvPr id="1" name="Shape 85"/>
        <p:cNvGrpSpPr/>
        <p:nvPr/>
      </p:nvGrpSpPr>
      <p:grpSpPr>
        <a:xfrm>
          <a:off x="0" y="0"/>
          <a:ext cx="0" cy="0"/>
          <a:chOff x="0" y="0"/>
          <a:chExt cx="0" cy="0"/>
        </a:xfrm>
      </p:grpSpPr>
      <p:sp>
        <p:nvSpPr>
          <p:cNvPr id="86" name="Google Shape;86;p18"/>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rm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87" name="Google Shape;87;p18"/>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rm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88" name="Google Shape;88;p18"/>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a:endParaRPr/>
          </a:p>
        </p:txBody>
      </p:sp>
      <p:sp>
        <p:nvSpPr>
          <p:cNvPr id="89" name="Google Shape;89;p18"/>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r>
              <a:rPr lang="en"/>
              <a:t>pg. </a:t>
            </a:r>
            <a:fld id="{00000000-1234-1234-1234-123412341234}" type="slidenum">
              <a:rPr lang="en"/>
              <a:t>‹#›</a:t>
            </a:fld>
            <a:endParaRPr/>
          </a:p>
        </p:txBody>
      </p:sp>
      <p:sp>
        <p:nvSpPr>
          <p:cNvPr id="90" name="Google Shape;90;p18"/>
          <p:cNvSpPr txBox="1">
            <a:spLocks noGrp="1"/>
          </p:cNvSpPr>
          <p:nvPr>
            <p:ph type="subTitle" idx="3"/>
          </p:nvPr>
        </p:nvSpPr>
        <p:spPr>
          <a:xfrm>
            <a:off x="302250" y="2300325"/>
            <a:ext cx="2428800" cy="246900"/>
          </a:xfrm>
          <a:prstGeom prst="rect">
            <a:avLst/>
          </a:prstGeom>
        </p:spPr>
        <p:txBody>
          <a:bodyPr spcFirstLastPara="1" wrap="square" lIns="0" tIns="0" rIns="0" bIns="0" anchor="t" anchorCtr="0">
            <a:norm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91" name="Google Shape;91;p18"/>
          <p:cNvSpPr txBox="1">
            <a:spLocks noGrp="1"/>
          </p:cNvSpPr>
          <p:nvPr>
            <p:ph type="body" idx="4"/>
          </p:nvPr>
        </p:nvSpPr>
        <p:spPr>
          <a:xfrm>
            <a:off x="2731051" y="2300325"/>
            <a:ext cx="1675800" cy="246900"/>
          </a:xfrm>
          <a:prstGeom prst="rect">
            <a:avLst/>
          </a:prstGeom>
        </p:spPr>
        <p:txBody>
          <a:bodyPr spcFirstLastPara="1" wrap="square" lIns="0" tIns="0" rIns="0" bIns="0" anchor="t" anchorCtr="0">
            <a:normAutofit/>
          </a:bodyPr>
          <a:lstStyle>
            <a:lvl1pPr marL="457200" lvl="0" indent="-317500" algn="r">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92" name="Google Shape;92;p18"/>
          <p:cNvSpPr txBox="1">
            <a:spLocks noGrp="1"/>
          </p:cNvSpPr>
          <p:nvPr>
            <p:ph type="subTitle" idx="5"/>
          </p:nvPr>
        </p:nvSpPr>
        <p:spPr>
          <a:xfrm>
            <a:off x="302250" y="3355938"/>
            <a:ext cx="2428800" cy="246900"/>
          </a:xfrm>
          <a:prstGeom prst="rect">
            <a:avLst/>
          </a:prstGeom>
        </p:spPr>
        <p:txBody>
          <a:bodyPr spcFirstLastPara="1" wrap="square" lIns="0" tIns="0" rIns="0" bIns="0" anchor="t" anchorCtr="0">
            <a:norm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93" name="Google Shape;93;p18"/>
          <p:cNvSpPr txBox="1">
            <a:spLocks noGrp="1"/>
          </p:cNvSpPr>
          <p:nvPr>
            <p:ph type="body" idx="6"/>
          </p:nvPr>
        </p:nvSpPr>
        <p:spPr>
          <a:xfrm>
            <a:off x="2731051" y="3355938"/>
            <a:ext cx="1675800" cy="246900"/>
          </a:xfrm>
          <a:prstGeom prst="rect">
            <a:avLst/>
          </a:prstGeom>
        </p:spPr>
        <p:txBody>
          <a:bodyPr spcFirstLastPara="1" wrap="square" lIns="0" tIns="0" rIns="0" bIns="0" anchor="t" anchorCtr="0">
            <a:normAutofit/>
          </a:bodyPr>
          <a:lstStyle>
            <a:lvl1pPr marL="457200" lvl="0" indent="-317500" algn="r">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94" name="Google Shape;94;p18"/>
          <p:cNvSpPr txBox="1">
            <a:spLocks noGrp="1"/>
          </p:cNvSpPr>
          <p:nvPr>
            <p:ph type="subTitle" idx="7"/>
          </p:nvPr>
        </p:nvSpPr>
        <p:spPr>
          <a:xfrm>
            <a:off x="302250" y="4411563"/>
            <a:ext cx="2428800" cy="246900"/>
          </a:xfrm>
          <a:prstGeom prst="rect">
            <a:avLst/>
          </a:prstGeom>
        </p:spPr>
        <p:txBody>
          <a:bodyPr spcFirstLastPara="1" wrap="square" lIns="0" tIns="0" rIns="0" bIns="0" anchor="t" anchorCtr="0">
            <a:norm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95" name="Google Shape;95;p18"/>
          <p:cNvSpPr txBox="1">
            <a:spLocks noGrp="1"/>
          </p:cNvSpPr>
          <p:nvPr>
            <p:ph type="body" idx="8"/>
          </p:nvPr>
        </p:nvSpPr>
        <p:spPr>
          <a:xfrm>
            <a:off x="2731051" y="4411563"/>
            <a:ext cx="1675800" cy="246900"/>
          </a:xfrm>
          <a:prstGeom prst="rect">
            <a:avLst/>
          </a:prstGeom>
        </p:spPr>
        <p:txBody>
          <a:bodyPr spcFirstLastPara="1" wrap="square" lIns="0" tIns="0" rIns="0" bIns="0" anchor="t" anchorCtr="0">
            <a:normAutofit/>
          </a:bodyPr>
          <a:lstStyle>
            <a:lvl1pPr marL="457200" lvl="0" indent="-317500" algn="r">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96" name="Google Shape;96;p18"/>
          <p:cNvSpPr txBox="1">
            <a:spLocks noGrp="1"/>
          </p:cNvSpPr>
          <p:nvPr>
            <p:ph type="subTitle" idx="9"/>
          </p:nvPr>
        </p:nvSpPr>
        <p:spPr>
          <a:xfrm>
            <a:off x="4731600" y="2300325"/>
            <a:ext cx="2428800" cy="246900"/>
          </a:xfrm>
          <a:prstGeom prst="rect">
            <a:avLst/>
          </a:prstGeom>
        </p:spPr>
        <p:txBody>
          <a:bodyPr spcFirstLastPara="1" wrap="square" lIns="0" tIns="0" rIns="0" bIns="0" anchor="t" anchorCtr="0">
            <a:norm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97" name="Google Shape;97;p18"/>
          <p:cNvSpPr txBox="1">
            <a:spLocks noGrp="1"/>
          </p:cNvSpPr>
          <p:nvPr>
            <p:ph type="body" idx="13"/>
          </p:nvPr>
        </p:nvSpPr>
        <p:spPr>
          <a:xfrm>
            <a:off x="7160401" y="2300325"/>
            <a:ext cx="1675800" cy="246900"/>
          </a:xfrm>
          <a:prstGeom prst="rect">
            <a:avLst/>
          </a:prstGeom>
        </p:spPr>
        <p:txBody>
          <a:bodyPr spcFirstLastPara="1" wrap="square" lIns="0" tIns="0" rIns="0" bIns="0" anchor="t" anchorCtr="0">
            <a:normAutofit/>
          </a:bodyPr>
          <a:lstStyle>
            <a:lvl1pPr marL="457200" lvl="0" indent="-317500" algn="r">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98" name="Google Shape;98;p18"/>
          <p:cNvSpPr txBox="1">
            <a:spLocks noGrp="1"/>
          </p:cNvSpPr>
          <p:nvPr>
            <p:ph type="subTitle" idx="14"/>
          </p:nvPr>
        </p:nvSpPr>
        <p:spPr>
          <a:xfrm>
            <a:off x="4731600" y="3355938"/>
            <a:ext cx="2428800" cy="246900"/>
          </a:xfrm>
          <a:prstGeom prst="rect">
            <a:avLst/>
          </a:prstGeom>
        </p:spPr>
        <p:txBody>
          <a:bodyPr spcFirstLastPara="1" wrap="square" lIns="0" tIns="0" rIns="0" bIns="0" anchor="t" anchorCtr="0">
            <a:norm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99" name="Google Shape;99;p18"/>
          <p:cNvSpPr txBox="1">
            <a:spLocks noGrp="1"/>
          </p:cNvSpPr>
          <p:nvPr>
            <p:ph type="body" idx="15"/>
          </p:nvPr>
        </p:nvSpPr>
        <p:spPr>
          <a:xfrm>
            <a:off x="7160401" y="3355938"/>
            <a:ext cx="1675800" cy="246900"/>
          </a:xfrm>
          <a:prstGeom prst="rect">
            <a:avLst/>
          </a:prstGeom>
        </p:spPr>
        <p:txBody>
          <a:bodyPr spcFirstLastPara="1" wrap="square" lIns="0" tIns="0" rIns="0" bIns="0" anchor="t" anchorCtr="0">
            <a:normAutofit/>
          </a:bodyPr>
          <a:lstStyle>
            <a:lvl1pPr marL="457200" lvl="0" indent="-317500" algn="r">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00" name="Google Shape;100;p18"/>
          <p:cNvSpPr txBox="1">
            <a:spLocks noGrp="1"/>
          </p:cNvSpPr>
          <p:nvPr>
            <p:ph type="subTitle" idx="16"/>
          </p:nvPr>
        </p:nvSpPr>
        <p:spPr>
          <a:xfrm>
            <a:off x="4731600" y="4411563"/>
            <a:ext cx="2428800" cy="246900"/>
          </a:xfrm>
          <a:prstGeom prst="rect">
            <a:avLst/>
          </a:prstGeom>
        </p:spPr>
        <p:txBody>
          <a:bodyPr spcFirstLastPara="1" wrap="square" lIns="0" tIns="0" rIns="0" bIns="0" anchor="t" anchorCtr="0">
            <a:norm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101" name="Google Shape;101;p18"/>
          <p:cNvSpPr txBox="1">
            <a:spLocks noGrp="1"/>
          </p:cNvSpPr>
          <p:nvPr>
            <p:ph type="body" idx="17"/>
          </p:nvPr>
        </p:nvSpPr>
        <p:spPr>
          <a:xfrm>
            <a:off x="7160401" y="4411563"/>
            <a:ext cx="1675800" cy="246900"/>
          </a:xfrm>
          <a:prstGeom prst="rect">
            <a:avLst/>
          </a:prstGeom>
        </p:spPr>
        <p:txBody>
          <a:bodyPr spcFirstLastPara="1" wrap="square" lIns="0" tIns="0" rIns="0" bIns="0" anchor="t" anchorCtr="0">
            <a:normAutofit/>
          </a:bodyPr>
          <a:lstStyle>
            <a:lvl1pPr marL="457200" lvl="0" indent="-317500" algn="r">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tats">
  <p:cSld name="CUSTOM_1_2">
    <p:bg>
      <p:bgPr>
        <a:solidFill>
          <a:schemeClr val="lt1"/>
        </a:solidFill>
        <a:effectLst/>
      </p:bgPr>
    </p:bg>
    <p:spTree>
      <p:nvGrpSpPr>
        <p:cNvPr id="1" name="Shape 102"/>
        <p:cNvGrpSpPr/>
        <p:nvPr/>
      </p:nvGrpSpPr>
      <p:grpSpPr>
        <a:xfrm>
          <a:off x="0" y="0"/>
          <a:ext cx="0" cy="0"/>
          <a:chOff x="0" y="0"/>
          <a:chExt cx="0" cy="0"/>
        </a:xfrm>
      </p:grpSpPr>
      <p:sp>
        <p:nvSpPr>
          <p:cNvPr id="103" name="Google Shape;103;p19"/>
          <p:cNvSpPr/>
          <p:nvPr/>
        </p:nvSpPr>
        <p:spPr>
          <a:xfrm>
            <a:off x="4572125" y="-25"/>
            <a:ext cx="4572000" cy="123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104" name="Google Shape;104;p19"/>
          <p:cNvSpPr/>
          <p:nvPr/>
        </p:nvSpPr>
        <p:spPr>
          <a:xfrm>
            <a:off x="-75" y="-25"/>
            <a:ext cx="4572000" cy="3531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105" name="Google Shape;105;p19"/>
          <p:cNvSpPr/>
          <p:nvPr/>
        </p:nvSpPr>
        <p:spPr>
          <a:xfrm>
            <a:off x="4572025" y="1234025"/>
            <a:ext cx="4572000" cy="3909600"/>
          </a:xfrm>
          <a:prstGeom prst="rect">
            <a:avLst/>
          </a:prstGeom>
          <a:solidFill>
            <a:schemeClr val="lt2"/>
          </a:solid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endParaRPr sz="9600">
              <a:solidFill>
                <a:srgbClr val="3C3D36"/>
              </a:solidFill>
              <a:latin typeface="Familjen Grotesk"/>
              <a:ea typeface="Familjen Grotesk"/>
              <a:cs typeface="Familjen Grotesk"/>
              <a:sym typeface="Familjen Grotesk"/>
            </a:endParaRPr>
          </a:p>
        </p:txBody>
      </p:sp>
      <p:sp>
        <p:nvSpPr>
          <p:cNvPr id="106" name="Google Shape;106;p19"/>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rm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107" name="Google Shape;107;p19"/>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rm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108" name="Google Shape;108;p19"/>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r>
              <a:rPr lang="en"/>
              <a:t>pg. </a:t>
            </a:r>
            <a:fld id="{00000000-1234-1234-1234-123412341234}" type="slidenum">
              <a:rPr lang="en"/>
              <a:t>‹#›</a:t>
            </a:fld>
            <a:endParaRPr/>
          </a:p>
        </p:txBody>
      </p:sp>
      <p:sp>
        <p:nvSpPr>
          <p:cNvPr id="109" name="Google Shape;109;p19"/>
          <p:cNvSpPr txBox="1">
            <a:spLocks noGrp="1"/>
          </p:cNvSpPr>
          <p:nvPr>
            <p:ph type="title"/>
          </p:nvPr>
        </p:nvSpPr>
        <p:spPr>
          <a:xfrm>
            <a:off x="73152" y="335300"/>
            <a:ext cx="44487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600"/>
              <a:buNone/>
              <a:defRPr sz="5600"/>
            </a:lvl2pPr>
            <a:lvl3pPr lvl="2">
              <a:lnSpc>
                <a:spcPct val="65000"/>
              </a:lnSpc>
              <a:spcBef>
                <a:spcPts val="0"/>
              </a:spcBef>
              <a:spcAft>
                <a:spcPts val="0"/>
              </a:spcAft>
              <a:buSzPts val="5600"/>
              <a:buNone/>
              <a:defRPr sz="5600"/>
            </a:lvl3pPr>
            <a:lvl4pPr lvl="3">
              <a:lnSpc>
                <a:spcPct val="65000"/>
              </a:lnSpc>
              <a:spcBef>
                <a:spcPts val="0"/>
              </a:spcBef>
              <a:spcAft>
                <a:spcPts val="0"/>
              </a:spcAft>
              <a:buSzPts val="5600"/>
              <a:buNone/>
              <a:defRPr sz="5600"/>
            </a:lvl4pPr>
            <a:lvl5pPr lvl="4">
              <a:lnSpc>
                <a:spcPct val="65000"/>
              </a:lnSpc>
              <a:spcBef>
                <a:spcPts val="0"/>
              </a:spcBef>
              <a:spcAft>
                <a:spcPts val="0"/>
              </a:spcAft>
              <a:buSzPts val="5600"/>
              <a:buNone/>
              <a:defRPr sz="5600"/>
            </a:lvl5pPr>
            <a:lvl6pPr lvl="5">
              <a:lnSpc>
                <a:spcPct val="65000"/>
              </a:lnSpc>
              <a:spcBef>
                <a:spcPts val="0"/>
              </a:spcBef>
              <a:spcAft>
                <a:spcPts val="0"/>
              </a:spcAft>
              <a:buSzPts val="5600"/>
              <a:buNone/>
              <a:defRPr sz="5600"/>
            </a:lvl6pPr>
            <a:lvl7pPr lvl="6">
              <a:lnSpc>
                <a:spcPct val="65000"/>
              </a:lnSpc>
              <a:spcBef>
                <a:spcPts val="0"/>
              </a:spcBef>
              <a:spcAft>
                <a:spcPts val="0"/>
              </a:spcAft>
              <a:buSzPts val="5600"/>
              <a:buNone/>
              <a:defRPr sz="5600"/>
            </a:lvl7pPr>
            <a:lvl8pPr lvl="7">
              <a:lnSpc>
                <a:spcPct val="65000"/>
              </a:lnSpc>
              <a:spcBef>
                <a:spcPts val="0"/>
              </a:spcBef>
              <a:spcAft>
                <a:spcPts val="0"/>
              </a:spcAft>
              <a:buSzPts val="5600"/>
              <a:buNone/>
              <a:defRPr sz="5600"/>
            </a:lvl8pPr>
            <a:lvl9pPr lvl="8">
              <a:lnSpc>
                <a:spcPct val="65000"/>
              </a:lnSpc>
              <a:spcBef>
                <a:spcPts val="0"/>
              </a:spcBef>
              <a:spcAft>
                <a:spcPts val="0"/>
              </a:spcAft>
              <a:buSzPts val="5600"/>
              <a:buNone/>
              <a:defRPr sz="5600"/>
            </a:lvl9pPr>
          </a:lstStyle>
          <a:p>
            <a:endParaRPr/>
          </a:p>
        </p:txBody>
      </p:sp>
      <p:sp>
        <p:nvSpPr>
          <p:cNvPr id="110" name="Google Shape;110;p19"/>
          <p:cNvSpPr txBox="1">
            <a:spLocks noGrp="1"/>
          </p:cNvSpPr>
          <p:nvPr>
            <p:ph type="body" idx="3"/>
          </p:nvPr>
        </p:nvSpPr>
        <p:spPr>
          <a:xfrm>
            <a:off x="201875" y="1328225"/>
            <a:ext cx="2888700" cy="1853700"/>
          </a:xfrm>
          <a:prstGeom prst="rect">
            <a:avLst/>
          </a:prstGeom>
        </p:spPr>
        <p:txBody>
          <a:bodyPr spcFirstLastPara="1" wrap="square" lIns="0" tIns="91425" rIns="0" bIns="0" anchor="t" anchorCtr="0">
            <a:norm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11" name="Google Shape;111;p19"/>
          <p:cNvSpPr/>
          <p:nvPr/>
        </p:nvSpPr>
        <p:spPr>
          <a:xfrm>
            <a:off x="-75" y="3531275"/>
            <a:ext cx="4572000" cy="1611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112" name="Google Shape;112;p19"/>
          <p:cNvSpPr txBox="1">
            <a:spLocks noGrp="1"/>
          </p:cNvSpPr>
          <p:nvPr>
            <p:ph type="title" idx="4"/>
          </p:nvPr>
        </p:nvSpPr>
        <p:spPr>
          <a:xfrm>
            <a:off x="1775" y="3706500"/>
            <a:ext cx="45720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SzPts val="9600"/>
              <a:buNone/>
              <a:defRPr sz="9600"/>
            </a:lvl1pPr>
            <a:lvl2pPr lvl="1">
              <a:lnSpc>
                <a:spcPct val="65000"/>
              </a:lnSpc>
              <a:spcBef>
                <a:spcPts val="0"/>
              </a:spcBef>
              <a:spcAft>
                <a:spcPts val="0"/>
              </a:spcAft>
              <a:buSzPts val="9600"/>
              <a:buNone/>
              <a:defRPr sz="9600"/>
            </a:lvl2pPr>
            <a:lvl3pPr lvl="2">
              <a:lnSpc>
                <a:spcPct val="65000"/>
              </a:lnSpc>
              <a:spcBef>
                <a:spcPts val="0"/>
              </a:spcBef>
              <a:spcAft>
                <a:spcPts val="0"/>
              </a:spcAft>
              <a:buSzPts val="9600"/>
              <a:buNone/>
              <a:defRPr sz="9600"/>
            </a:lvl3pPr>
            <a:lvl4pPr lvl="3">
              <a:lnSpc>
                <a:spcPct val="65000"/>
              </a:lnSpc>
              <a:spcBef>
                <a:spcPts val="0"/>
              </a:spcBef>
              <a:spcAft>
                <a:spcPts val="0"/>
              </a:spcAft>
              <a:buSzPts val="9600"/>
              <a:buNone/>
              <a:defRPr sz="9600"/>
            </a:lvl4pPr>
            <a:lvl5pPr lvl="4">
              <a:lnSpc>
                <a:spcPct val="65000"/>
              </a:lnSpc>
              <a:spcBef>
                <a:spcPts val="0"/>
              </a:spcBef>
              <a:spcAft>
                <a:spcPts val="0"/>
              </a:spcAft>
              <a:buSzPts val="9600"/>
              <a:buNone/>
              <a:defRPr sz="9600"/>
            </a:lvl5pPr>
            <a:lvl6pPr lvl="5">
              <a:lnSpc>
                <a:spcPct val="65000"/>
              </a:lnSpc>
              <a:spcBef>
                <a:spcPts val="0"/>
              </a:spcBef>
              <a:spcAft>
                <a:spcPts val="0"/>
              </a:spcAft>
              <a:buSzPts val="9600"/>
              <a:buNone/>
              <a:defRPr sz="9600"/>
            </a:lvl6pPr>
            <a:lvl7pPr lvl="6">
              <a:lnSpc>
                <a:spcPct val="65000"/>
              </a:lnSpc>
              <a:spcBef>
                <a:spcPts val="0"/>
              </a:spcBef>
              <a:spcAft>
                <a:spcPts val="0"/>
              </a:spcAft>
              <a:buSzPts val="9600"/>
              <a:buNone/>
              <a:defRPr sz="9600"/>
            </a:lvl7pPr>
            <a:lvl8pPr lvl="7">
              <a:lnSpc>
                <a:spcPct val="65000"/>
              </a:lnSpc>
              <a:spcBef>
                <a:spcPts val="0"/>
              </a:spcBef>
              <a:spcAft>
                <a:spcPts val="0"/>
              </a:spcAft>
              <a:buSzPts val="9600"/>
              <a:buNone/>
              <a:defRPr sz="9600"/>
            </a:lvl8pPr>
            <a:lvl9pPr lvl="8">
              <a:lnSpc>
                <a:spcPct val="65000"/>
              </a:lnSpc>
              <a:spcBef>
                <a:spcPts val="0"/>
              </a:spcBef>
              <a:spcAft>
                <a:spcPts val="0"/>
              </a:spcAft>
              <a:buSzPts val="9600"/>
              <a:buNone/>
              <a:defRPr sz="9600"/>
            </a:lvl9pPr>
          </a:lstStyle>
          <a:p>
            <a:endParaRPr/>
          </a:p>
        </p:txBody>
      </p:sp>
      <p:sp>
        <p:nvSpPr>
          <p:cNvPr id="113" name="Google Shape;113;p19"/>
          <p:cNvSpPr txBox="1">
            <a:spLocks noGrp="1"/>
          </p:cNvSpPr>
          <p:nvPr>
            <p:ph type="title" idx="5"/>
          </p:nvPr>
        </p:nvSpPr>
        <p:spPr>
          <a:xfrm>
            <a:off x="4572025" y="1410802"/>
            <a:ext cx="45720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SzPts val="9600"/>
              <a:buNone/>
              <a:defRPr sz="9600"/>
            </a:lvl1pPr>
            <a:lvl2pPr lvl="1">
              <a:lnSpc>
                <a:spcPct val="65000"/>
              </a:lnSpc>
              <a:spcBef>
                <a:spcPts val="0"/>
              </a:spcBef>
              <a:spcAft>
                <a:spcPts val="0"/>
              </a:spcAft>
              <a:buSzPts val="9600"/>
              <a:buNone/>
              <a:defRPr sz="9600"/>
            </a:lvl2pPr>
            <a:lvl3pPr lvl="2">
              <a:lnSpc>
                <a:spcPct val="65000"/>
              </a:lnSpc>
              <a:spcBef>
                <a:spcPts val="0"/>
              </a:spcBef>
              <a:spcAft>
                <a:spcPts val="0"/>
              </a:spcAft>
              <a:buSzPts val="9600"/>
              <a:buNone/>
              <a:defRPr sz="9600"/>
            </a:lvl3pPr>
            <a:lvl4pPr lvl="3">
              <a:lnSpc>
                <a:spcPct val="65000"/>
              </a:lnSpc>
              <a:spcBef>
                <a:spcPts val="0"/>
              </a:spcBef>
              <a:spcAft>
                <a:spcPts val="0"/>
              </a:spcAft>
              <a:buSzPts val="9600"/>
              <a:buNone/>
              <a:defRPr sz="9600"/>
            </a:lvl4pPr>
            <a:lvl5pPr lvl="4">
              <a:lnSpc>
                <a:spcPct val="65000"/>
              </a:lnSpc>
              <a:spcBef>
                <a:spcPts val="0"/>
              </a:spcBef>
              <a:spcAft>
                <a:spcPts val="0"/>
              </a:spcAft>
              <a:buSzPts val="9600"/>
              <a:buNone/>
              <a:defRPr sz="9600"/>
            </a:lvl5pPr>
            <a:lvl6pPr lvl="5">
              <a:lnSpc>
                <a:spcPct val="65000"/>
              </a:lnSpc>
              <a:spcBef>
                <a:spcPts val="0"/>
              </a:spcBef>
              <a:spcAft>
                <a:spcPts val="0"/>
              </a:spcAft>
              <a:buSzPts val="9600"/>
              <a:buNone/>
              <a:defRPr sz="9600"/>
            </a:lvl6pPr>
            <a:lvl7pPr lvl="6">
              <a:lnSpc>
                <a:spcPct val="65000"/>
              </a:lnSpc>
              <a:spcBef>
                <a:spcPts val="0"/>
              </a:spcBef>
              <a:spcAft>
                <a:spcPts val="0"/>
              </a:spcAft>
              <a:buSzPts val="9600"/>
              <a:buNone/>
              <a:defRPr sz="9600"/>
            </a:lvl7pPr>
            <a:lvl8pPr lvl="7">
              <a:lnSpc>
                <a:spcPct val="65000"/>
              </a:lnSpc>
              <a:spcBef>
                <a:spcPts val="0"/>
              </a:spcBef>
              <a:spcAft>
                <a:spcPts val="0"/>
              </a:spcAft>
              <a:buSzPts val="9600"/>
              <a:buNone/>
              <a:defRPr sz="9600"/>
            </a:lvl8pPr>
            <a:lvl9pPr lvl="8">
              <a:lnSpc>
                <a:spcPct val="65000"/>
              </a:lnSpc>
              <a:spcBef>
                <a:spcPts val="0"/>
              </a:spcBef>
              <a:spcAft>
                <a:spcPts val="0"/>
              </a:spcAft>
              <a:buSzPts val="9600"/>
              <a:buNone/>
              <a:defRPr sz="9600"/>
            </a:lvl9pPr>
          </a:lstStyle>
          <a:p>
            <a:endParaRPr/>
          </a:p>
        </p:txBody>
      </p:sp>
      <p:sp>
        <p:nvSpPr>
          <p:cNvPr id="114" name="Google Shape;114;p19"/>
          <p:cNvSpPr txBox="1">
            <a:spLocks noGrp="1"/>
          </p:cNvSpPr>
          <p:nvPr>
            <p:ph type="subTitle" idx="6"/>
          </p:nvPr>
        </p:nvSpPr>
        <p:spPr>
          <a:xfrm>
            <a:off x="4620125" y="2279600"/>
            <a:ext cx="3623400" cy="548700"/>
          </a:xfrm>
          <a:prstGeom prst="rect">
            <a:avLst/>
          </a:prstGeom>
        </p:spPr>
        <p:txBody>
          <a:bodyPr spcFirstLastPara="1" wrap="square" lIns="91425" tIns="91425" rIns="91425" bIns="91425" anchor="t" anchorCtr="0">
            <a:normAutofit/>
          </a:bodyPr>
          <a:lstStyle>
            <a:lvl1pPr lvl="0">
              <a:spcBef>
                <a:spcPts val="0"/>
              </a:spcBef>
              <a:spcAft>
                <a:spcPts val="0"/>
              </a:spcAft>
              <a:buSzPts val="1100"/>
              <a:buNone/>
              <a:defRPr sz="1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19"/>
          <p:cNvSpPr txBox="1">
            <a:spLocks noGrp="1"/>
          </p:cNvSpPr>
          <p:nvPr>
            <p:ph type="subTitle" idx="7"/>
          </p:nvPr>
        </p:nvSpPr>
        <p:spPr>
          <a:xfrm>
            <a:off x="90675" y="4563600"/>
            <a:ext cx="2888700" cy="451500"/>
          </a:xfrm>
          <a:prstGeom prst="rect">
            <a:avLst/>
          </a:prstGeom>
        </p:spPr>
        <p:txBody>
          <a:bodyPr spcFirstLastPara="1" wrap="square" lIns="91425" tIns="91425" rIns="91425" bIns="91425" anchor="t" anchorCtr="0">
            <a:normAutofit/>
          </a:bodyPr>
          <a:lstStyle>
            <a:lvl1pPr lvl="0">
              <a:spcBef>
                <a:spcPts val="0"/>
              </a:spcBef>
              <a:spcAft>
                <a:spcPts val="0"/>
              </a:spcAft>
              <a:buSzPts val="1100"/>
              <a:buNone/>
              <a:defRPr sz="1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92">
          <p15:clr>
            <a:srgbClr val="FA7B17"/>
          </p15:clr>
        </p15:guide>
        <p15:guide id="2" orient="horz" pos="3048">
          <p15:clr>
            <a:srgbClr val="FA7B17"/>
          </p15:clr>
        </p15:guide>
        <p15:guide id="3" pos="314">
          <p15:clr>
            <a:srgbClr val="FA7B17"/>
          </p15:clr>
        </p15:guide>
        <p15:guide id="4" pos="5446">
          <p15:clr>
            <a:srgbClr val="FA7B17"/>
          </p15:clr>
        </p15:guide>
        <p15:guide id="5" pos="567">
          <p15:clr>
            <a:srgbClr val="FA7B17"/>
          </p15:clr>
        </p15:guide>
        <p15:guide id="6" pos="757">
          <p15:clr>
            <a:srgbClr val="FA7B17"/>
          </p15:clr>
        </p15:guide>
        <p15:guide id="7" pos="1011">
          <p15:clr>
            <a:srgbClr val="FA7B17"/>
          </p15:clr>
        </p15:guide>
        <p15:guide id="8" pos="1201">
          <p15:clr>
            <a:srgbClr val="FA7B17"/>
          </p15:clr>
        </p15:guide>
        <p15:guide id="9" pos="1454">
          <p15:clr>
            <a:srgbClr val="FA7B17"/>
          </p15:clr>
        </p15:guide>
        <p15:guide id="10" pos="1644">
          <p15:clr>
            <a:srgbClr val="FA7B17"/>
          </p15:clr>
        </p15:guide>
        <p15:guide id="11" pos="1898">
          <p15:clr>
            <a:srgbClr val="FA7B17"/>
          </p15:clr>
        </p15:guide>
        <p15:guide id="12" pos="2088">
          <p15:clr>
            <a:srgbClr val="FA7B17"/>
          </p15:clr>
        </p15:guide>
        <p15:guide id="13" pos="2341">
          <p15:clr>
            <a:srgbClr val="FA7B17"/>
          </p15:clr>
        </p15:guide>
        <p15:guide id="14" pos="2532">
          <p15:clr>
            <a:srgbClr val="FA7B17"/>
          </p15:clr>
        </p15:guide>
        <p15:guide id="15" pos="2785">
          <p15:clr>
            <a:srgbClr val="FA7B17"/>
          </p15:clr>
        </p15:guide>
        <p15:guide id="16" pos="2975">
          <p15:clr>
            <a:srgbClr val="FA7B17"/>
          </p15:clr>
        </p15:guide>
        <p15:guide id="17" pos="3228">
          <p15:clr>
            <a:srgbClr val="FA7B17"/>
          </p15:clr>
        </p15:guide>
        <p15:guide id="18" pos="3419">
          <p15:clr>
            <a:srgbClr val="FA7B17"/>
          </p15:clr>
        </p15:guide>
        <p15:guide id="19" pos="3672">
          <p15:clr>
            <a:srgbClr val="FA7B17"/>
          </p15:clr>
        </p15:guide>
        <p15:guide id="20" pos="3862">
          <p15:clr>
            <a:srgbClr val="FA7B17"/>
          </p15:clr>
        </p15:guide>
        <p15:guide id="21" pos="4116">
          <p15:clr>
            <a:srgbClr val="FA7B17"/>
          </p15:clr>
        </p15:guide>
        <p15:guide id="22" pos="4306">
          <p15:clr>
            <a:srgbClr val="FA7B17"/>
          </p15:clr>
        </p15:guide>
        <p15:guide id="23" pos="4559">
          <p15:clr>
            <a:srgbClr val="FA7B17"/>
          </p15:clr>
        </p15:guide>
        <p15:guide id="24" pos="4749">
          <p15:clr>
            <a:srgbClr val="FA7B17"/>
          </p15:clr>
        </p15:guide>
        <p15:guide id="25" pos="5003">
          <p15:clr>
            <a:srgbClr val="FA7B17"/>
          </p15:clr>
        </p15:guide>
        <p15:guide id="26" pos="5193">
          <p15:clr>
            <a:srgbClr val="FA7B17"/>
          </p15:clr>
        </p15:guide>
        <p15:guide id="27" orient="horz" pos="837">
          <p15:clr>
            <a:srgbClr val="FA7B17"/>
          </p15:clr>
        </p15:guide>
        <p15:guide id="28" orient="horz" pos="2312">
          <p15:clr>
            <a:srgbClr val="FA7B17"/>
          </p15:clr>
        </p15:guide>
        <p15:guide id="29" orient="horz" pos="2405">
          <p15:clr>
            <a:srgbClr val="FA7B17"/>
          </p15:clr>
        </p15:guide>
        <p15:guide id="30" orient="horz" pos="929">
          <p15:clr>
            <a:srgbClr val="FA7B17"/>
          </p15:clr>
        </p15:guide>
        <p15:guide id="31" orient="horz" pos="1574">
          <p15:clr>
            <a:srgbClr val="FA7B17"/>
          </p15:clr>
        </p15:guide>
        <p15:guide id="32" orient="horz" pos="1666">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 You">
  <p:cSld name="TITLE_2_1_1_3">
    <p:bg>
      <p:bgPr>
        <a:solidFill>
          <a:schemeClr val="lt2"/>
        </a:solidFill>
        <a:effectLst/>
      </p:bgPr>
    </p:bg>
    <p:spTree>
      <p:nvGrpSpPr>
        <p:cNvPr id="1" name="Shape 116"/>
        <p:cNvGrpSpPr/>
        <p:nvPr/>
      </p:nvGrpSpPr>
      <p:grpSpPr>
        <a:xfrm>
          <a:off x="0" y="0"/>
          <a:ext cx="0" cy="0"/>
          <a:chOff x="0" y="0"/>
          <a:chExt cx="0" cy="0"/>
        </a:xfrm>
      </p:grpSpPr>
      <p:sp>
        <p:nvSpPr>
          <p:cNvPr id="117" name="Google Shape;117;p20"/>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rm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118" name="Google Shape;118;p20"/>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r>
              <a:rPr lang="en"/>
              <a:t>pg. </a:t>
            </a:r>
            <a:fld id="{00000000-1234-1234-1234-123412341234}" type="slidenum">
              <a:rPr lang="en"/>
              <a:t>‹#›</a:t>
            </a:fld>
            <a:endParaRPr/>
          </a:p>
        </p:txBody>
      </p:sp>
      <p:sp>
        <p:nvSpPr>
          <p:cNvPr id="119" name="Google Shape;119;p20"/>
          <p:cNvSpPr txBox="1">
            <a:spLocks noGrp="1"/>
          </p:cNvSpPr>
          <p:nvPr>
            <p:ph type="title"/>
          </p:nvPr>
        </p:nvSpPr>
        <p:spPr>
          <a:xfrm>
            <a:off x="1605875" y="1164200"/>
            <a:ext cx="7538100" cy="1462500"/>
          </a:xfrm>
          <a:prstGeom prst="rect">
            <a:avLst/>
          </a:prstGeom>
        </p:spPr>
        <p:txBody>
          <a:bodyPr spcFirstLastPara="1" wrap="square" lIns="91425" tIns="91425" rIns="91425" bIns="91425" anchor="t" anchorCtr="0">
            <a:spAutoFit/>
          </a:bodyPr>
          <a:lstStyle>
            <a:lvl1pPr lvl="0">
              <a:lnSpc>
                <a:spcPct val="65000"/>
              </a:lnSpc>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0" name="Google Shape;120;p20"/>
          <p:cNvSpPr>
            <a:spLocks noGrp="1"/>
          </p:cNvSpPr>
          <p:nvPr>
            <p:ph type="pic" idx="2"/>
          </p:nvPr>
        </p:nvSpPr>
        <p:spPr>
          <a:xfrm>
            <a:off x="1610975" y="3460538"/>
            <a:ext cx="4131000" cy="1683000"/>
          </a:xfrm>
          <a:prstGeom prst="rect">
            <a:avLst/>
          </a:prstGeom>
          <a:noFill/>
          <a:ln>
            <a:noFill/>
          </a:ln>
        </p:spPr>
      </p:sp>
      <p:sp>
        <p:nvSpPr>
          <p:cNvPr id="121" name="Google Shape;121;p20"/>
          <p:cNvSpPr>
            <a:spLocks noGrp="1"/>
          </p:cNvSpPr>
          <p:nvPr>
            <p:ph type="pic" idx="3"/>
          </p:nvPr>
        </p:nvSpPr>
        <p:spPr>
          <a:xfrm>
            <a:off x="6455100" y="0"/>
            <a:ext cx="2688900" cy="36810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1620">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ikynahidwin/depression-student-dataset" TargetMode="External"/><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hyperlink" Target="https://stats.oarc.ucla.edu/other/mult-pkg/faq/general/faqwhat-is-complete-or-quasi-complete-separation-in-logisticprobit-regression-and-how-do-we-deal-with-the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idx="5"/>
          </p:nvPr>
        </p:nvSpPr>
        <p:spPr>
          <a:xfrm>
            <a:off x="598050" y="903000"/>
            <a:ext cx="7947900" cy="2798400"/>
          </a:xfrm>
          <a:prstGeom prst="rect">
            <a:avLst/>
          </a:prstGeom>
        </p:spPr>
        <p:txBody>
          <a:bodyPr spcFirstLastPara="1" wrap="square" lIns="91425" tIns="91425" rIns="91425" bIns="91425" anchor="t" anchorCtr="0">
            <a:noAutofit/>
          </a:bodyPr>
          <a:lstStyle/>
          <a:p>
            <a:pPr marL="0" lvl="0" indent="0" algn="l" rtl="0">
              <a:lnSpc>
                <a:spcPct val="75000"/>
              </a:lnSpc>
              <a:spcBef>
                <a:spcPts val="0"/>
              </a:spcBef>
              <a:spcAft>
                <a:spcPts val="0"/>
              </a:spcAft>
              <a:buSzPts val="990"/>
              <a:buNone/>
            </a:pPr>
            <a:r>
              <a:rPr lang="en" sz="5500">
                <a:solidFill>
                  <a:schemeClr val="dk2"/>
                </a:solidFill>
              </a:rPr>
              <a:t>Student Well-Being and Depression:</a:t>
            </a:r>
            <a:endParaRPr sz="5500">
              <a:solidFill>
                <a:schemeClr val="dk2"/>
              </a:solidFill>
            </a:endParaRPr>
          </a:p>
          <a:p>
            <a:pPr marL="0" lvl="0" indent="0" algn="l" rtl="0">
              <a:lnSpc>
                <a:spcPct val="75000"/>
              </a:lnSpc>
              <a:spcBef>
                <a:spcPts val="0"/>
              </a:spcBef>
              <a:spcAft>
                <a:spcPts val="0"/>
              </a:spcAft>
              <a:buSzPts val="990"/>
              <a:buNone/>
            </a:pPr>
            <a:r>
              <a:rPr lang="en" sz="5500">
                <a:solidFill>
                  <a:schemeClr val="dk2"/>
                </a:solidFill>
              </a:rPr>
              <a:t>A Data-Driven Perspective</a:t>
            </a:r>
            <a:endParaRPr sz="5500">
              <a:solidFill>
                <a:schemeClr val="dk2"/>
              </a:solidFill>
            </a:endParaRPr>
          </a:p>
        </p:txBody>
      </p:sp>
      <p:sp>
        <p:nvSpPr>
          <p:cNvPr id="127" name="Google Shape;127;p21"/>
          <p:cNvSpPr txBox="1">
            <a:spLocks noGrp="1"/>
          </p:cNvSpPr>
          <p:nvPr>
            <p:ph type="title"/>
          </p:nvPr>
        </p:nvSpPr>
        <p:spPr>
          <a:xfrm>
            <a:off x="4134375" y="3973425"/>
            <a:ext cx="4817700" cy="870000"/>
          </a:xfrm>
          <a:prstGeom prst="rect">
            <a:avLst/>
          </a:prstGeom>
        </p:spPr>
        <p:txBody>
          <a:bodyPr spcFirstLastPara="1" wrap="square" lIns="91425" tIns="91425" rIns="91425" bIns="91425" anchor="t" anchorCtr="0">
            <a:normAutofit fontScale="90000"/>
          </a:bodyPr>
          <a:lstStyle/>
          <a:p>
            <a:pPr marL="0" lvl="0" indent="0" algn="r" rtl="0">
              <a:lnSpc>
                <a:spcPct val="75000"/>
              </a:lnSpc>
              <a:spcBef>
                <a:spcPts val="0"/>
              </a:spcBef>
              <a:spcAft>
                <a:spcPts val="0"/>
              </a:spcAft>
              <a:buSzPct val="35640"/>
              <a:buNone/>
            </a:pPr>
            <a:r>
              <a:rPr lang="en" sz="2500">
                <a:solidFill>
                  <a:schemeClr val="dk2"/>
                </a:solidFill>
              </a:rPr>
              <a:t>Helen &amp; Reagan</a:t>
            </a:r>
            <a:endParaRPr sz="2500">
              <a:solidFill>
                <a:schemeClr val="dk2"/>
              </a:solidFill>
            </a:endParaRPr>
          </a:p>
          <a:p>
            <a:pPr marL="0" lvl="0" indent="0" algn="r" rtl="0">
              <a:lnSpc>
                <a:spcPct val="75000"/>
              </a:lnSpc>
              <a:spcBef>
                <a:spcPts val="0"/>
              </a:spcBef>
              <a:spcAft>
                <a:spcPts val="0"/>
              </a:spcAft>
              <a:buSzPct val="37297"/>
              <a:buNone/>
            </a:pPr>
            <a:r>
              <a:rPr lang="en" sz="2388">
                <a:solidFill>
                  <a:schemeClr val="dk2"/>
                </a:solidFill>
              </a:rPr>
              <a:t>Bachelor of Science - Data Science</a:t>
            </a:r>
            <a:endParaRPr sz="2388">
              <a:solidFill>
                <a:schemeClr val="dk2"/>
              </a:solidFill>
            </a:endParaRPr>
          </a:p>
          <a:p>
            <a:pPr marL="0" lvl="0" indent="0" algn="r" rtl="0">
              <a:lnSpc>
                <a:spcPct val="75000"/>
              </a:lnSpc>
              <a:spcBef>
                <a:spcPts val="0"/>
              </a:spcBef>
              <a:spcAft>
                <a:spcPts val="0"/>
              </a:spcAft>
              <a:buSzPct val="37297"/>
              <a:buNone/>
            </a:pPr>
            <a:r>
              <a:rPr lang="en" sz="2388">
                <a:solidFill>
                  <a:schemeClr val="dk2"/>
                </a:solidFill>
              </a:rPr>
              <a:t>MATH 2444 - Statistical Data Analysis</a:t>
            </a:r>
            <a:endParaRPr sz="2388">
              <a:solidFill>
                <a:schemeClr val="dk2"/>
              </a:solidFill>
            </a:endParaRPr>
          </a:p>
        </p:txBody>
      </p:sp>
      <p:sp>
        <p:nvSpPr>
          <p:cNvPr id="128" name="Google Shape;128;p21"/>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pic>
        <p:nvPicPr>
          <p:cNvPr id="203" name="Google Shape;203;p30"/>
          <p:cNvPicPr preferRelativeResize="0"/>
          <p:nvPr/>
        </p:nvPicPr>
        <p:blipFill>
          <a:blip r:embed="rId3">
            <a:alphaModFix/>
          </a:blip>
          <a:stretch>
            <a:fillRect/>
          </a:stretch>
        </p:blipFill>
        <p:spPr>
          <a:xfrm>
            <a:off x="152400" y="884475"/>
            <a:ext cx="8839202" cy="3374527"/>
          </a:xfrm>
          <a:prstGeom prst="rect">
            <a:avLst/>
          </a:prstGeom>
          <a:noFill/>
          <a:ln>
            <a:noFill/>
          </a:ln>
        </p:spPr>
      </p:pic>
      <p:sp>
        <p:nvSpPr>
          <p:cNvPr id="204" name="Google Shape;204;p30"/>
          <p:cNvSpPr txBox="1">
            <a:spLocks noGrp="1"/>
          </p:cNvSpPr>
          <p:nvPr>
            <p:ph type="title" idx="4294967295"/>
          </p:nvPr>
        </p:nvSpPr>
        <p:spPr>
          <a:xfrm>
            <a:off x="2222550" y="155800"/>
            <a:ext cx="4698900" cy="72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a:solidFill>
                  <a:srgbClr val="FFFFFF"/>
                </a:solidFill>
                <a:latin typeface="Familjen Grotesk"/>
                <a:ea typeface="Familjen Grotesk"/>
                <a:cs typeface="Familjen Grotesk"/>
                <a:sym typeface="Familjen Grotesk"/>
              </a:rPr>
              <a:t>Key Outputs: Full Table</a:t>
            </a:r>
            <a:endParaRPr sz="3500">
              <a:solidFill>
                <a:srgbClr val="FFFFFF"/>
              </a:solidFill>
              <a:latin typeface="Familjen Grotesk"/>
              <a:ea typeface="Familjen Grotesk"/>
              <a:cs typeface="Familjen Grotesk"/>
              <a:sym typeface="Familjen Grotesk"/>
            </a:endParaRPr>
          </a:p>
        </p:txBody>
      </p:sp>
      <p:sp>
        <p:nvSpPr>
          <p:cNvPr id="205" name="Google Shape;20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1814550" y="205950"/>
            <a:ext cx="551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Key Outputs: Stepwise Selection</a:t>
            </a:r>
            <a:endParaRPr sz="2820"/>
          </a:p>
        </p:txBody>
      </p:sp>
      <p:pic>
        <p:nvPicPr>
          <p:cNvPr id="211" name="Google Shape;211;p31"/>
          <p:cNvPicPr preferRelativeResize="0"/>
          <p:nvPr/>
        </p:nvPicPr>
        <p:blipFill>
          <a:blip r:embed="rId3">
            <a:alphaModFix/>
          </a:blip>
          <a:stretch>
            <a:fillRect/>
          </a:stretch>
        </p:blipFill>
        <p:spPr>
          <a:xfrm>
            <a:off x="2389388" y="876525"/>
            <a:ext cx="4365224" cy="3820975"/>
          </a:xfrm>
          <a:prstGeom prst="rect">
            <a:avLst/>
          </a:prstGeom>
          <a:noFill/>
          <a:ln>
            <a:noFill/>
          </a:ln>
        </p:spPr>
      </p:pic>
      <p:sp>
        <p:nvSpPr>
          <p:cNvPr id="212" name="Google Shape;212;p31"/>
          <p:cNvSpPr txBox="1"/>
          <p:nvPr/>
        </p:nvSpPr>
        <p:spPr>
          <a:xfrm>
            <a:off x="424775" y="973500"/>
            <a:ext cx="1648500" cy="142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lt2"/>
              </a:solidFill>
            </a:endParaRPr>
          </a:p>
        </p:txBody>
      </p:sp>
      <p:sp>
        <p:nvSpPr>
          <p:cNvPr id="213" name="Google Shape;213;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title"/>
          </p:nvPr>
        </p:nvSpPr>
        <p:spPr>
          <a:xfrm>
            <a:off x="1818150" y="250725"/>
            <a:ext cx="550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133"/>
              <a:t>Key Outputs: Stepwise Selection</a:t>
            </a:r>
            <a:endParaRPr sz="3133"/>
          </a:p>
          <a:p>
            <a:pPr marL="0" lvl="0" indent="0" algn="l" rtl="0">
              <a:spcBef>
                <a:spcPts val="0"/>
              </a:spcBef>
              <a:spcAft>
                <a:spcPts val="0"/>
              </a:spcAft>
              <a:buNone/>
            </a:pPr>
            <a:endParaRPr/>
          </a:p>
        </p:txBody>
      </p:sp>
      <p:pic>
        <p:nvPicPr>
          <p:cNvPr id="219" name="Google Shape;219;p32"/>
          <p:cNvPicPr preferRelativeResize="0"/>
          <p:nvPr/>
        </p:nvPicPr>
        <p:blipFill>
          <a:blip r:embed="rId3">
            <a:alphaModFix/>
          </a:blip>
          <a:stretch>
            <a:fillRect/>
          </a:stretch>
        </p:blipFill>
        <p:spPr>
          <a:xfrm>
            <a:off x="1229300" y="1017725"/>
            <a:ext cx="6685411" cy="3820974"/>
          </a:xfrm>
          <a:prstGeom prst="rect">
            <a:avLst/>
          </a:prstGeom>
          <a:noFill/>
          <a:ln>
            <a:noFill/>
          </a:ln>
        </p:spPr>
      </p:pic>
      <p:sp>
        <p:nvSpPr>
          <p:cNvPr id="220" name="Google Shape;22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2195250" y="251225"/>
            <a:ext cx="4753500" cy="479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500">
                <a:solidFill>
                  <a:srgbClr val="FFFFFF"/>
                </a:solidFill>
              </a:rPr>
              <a:t>Key Outputs: Odds Ratio</a:t>
            </a:r>
            <a:endParaRPr sz="3500">
              <a:solidFill>
                <a:srgbClr val="FFFFFF"/>
              </a:solidFill>
            </a:endParaRPr>
          </a:p>
        </p:txBody>
      </p:sp>
      <p:sp>
        <p:nvSpPr>
          <p:cNvPr id="226" name="Google Shape;226;p33"/>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rmAutofit fontScale="32500"/>
          </a:bodyPr>
          <a:lstStyle/>
          <a:p>
            <a:pPr marL="0" lvl="0" indent="0" algn="r" rtl="0">
              <a:spcBef>
                <a:spcPts val="0"/>
              </a:spcBef>
              <a:spcAft>
                <a:spcPts val="1200"/>
              </a:spcAft>
              <a:buNone/>
            </a:pPr>
            <a:r>
              <a:rPr lang="en"/>
              <a:t>MM.DD.YYYY</a:t>
            </a:r>
            <a:endParaRPr/>
          </a:p>
        </p:txBody>
      </p:sp>
      <p:sp>
        <p:nvSpPr>
          <p:cNvPr id="227" name="Google Shape;227;p33"/>
          <p:cNvSpPr txBox="1"/>
          <p:nvPr/>
        </p:nvSpPr>
        <p:spPr>
          <a:xfrm>
            <a:off x="1664850" y="1193325"/>
            <a:ext cx="5814300" cy="7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rPr>
              <a:t>Odds ratio &gt; 1: Higher Odds of depression in the group</a:t>
            </a:r>
            <a:endParaRPr sz="1800">
              <a:solidFill>
                <a:schemeClr val="lt2"/>
              </a:solidFill>
            </a:endParaRPr>
          </a:p>
          <a:p>
            <a:pPr marL="0" lvl="0" indent="0" algn="l" rtl="0">
              <a:spcBef>
                <a:spcPts val="0"/>
              </a:spcBef>
              <a:spcAft>
                <a:spcPts val="0"/>
              </a:spcAft>
              <a:buNone/>
            </a:pPr>
            <a:r>
              <a:rPr lang="en" sz="1800">
                <a:solidFill>
                  <a:schemeClr val="lt2"/>
                </a:solidFill>
              </a:rPr>
              <a:t>Odds ratio &lt; 1: Lower Odds of depression in the group</a:t>
            </a:r>
            <a:endParaRPr sz="1800">
              <a:solidFill>
                <a:schemeClr val="lt2"/>
              </a:solidFill>
            </a:endParaRPr>
          </a:p>
          <a:p>
            <a:pPr marL="0" lvl="0" indent="0" algn="l" rtl="0">
              <a:spcBef>
                <a:spcPts val="0"/>
              </a:spcBef>
              <a:spcAft>
                <a:spcPts val="0"/>
              </a:spcAft>
              <a:buNone/>
            </a:pPr>
            <a:r>
              <a:rPr lang="en" sz="1800">
                <a:solidFill>
                  <a:schemeClr val="lt2"/>
                </a:solidFill>
              </a:rPr>
              <a:t>Odds ratio = 1: No effect on the Odds of depression </a:t>
            </a:r>
            <a:endParaRPr sz="1800">
              <a:solidFill>
                <a:schemeClr val="lt2"/>
              </a:solidFill>
            </a:endParaRPr>
          </a:p>
        </p:txBody>
      </p:sp>
      <p:pic>
        <p:nvPicPr>
          <p:cNvPr id="228" name="Google Shape;228;p33"/>
          <p:cNvPicPr preferRelativeResize="0"/>
          <p:nvPr/>
        </p:nvPicPr>
        <p:blipFill>
          <a:blip r:embed="rId3">
            <a:alphaModFix/>
          </a:blip>
          <a:stretch>
            <a:fillRect/>
          </a:stretch>
        </p:blipFill>
        <p:spPr>
          <a:xfrm>
            <a:off x="31750" y="2202200"/>
            <a:ext cx="9080500" cy="1396137"/>
          </a:xfrm>
          <a:prstGeom prst="rect">
            <a:avLst/>
          </a:prstGeom>
          <a:noFill/>
          <a:ln>
            <a:noFill/>
          </a:ln>
        </p:spPr>
      </p:pic>
      <p:sp>
        <p:nvSpPr>
          <p:cNvPr id="229" name="Google Shape;229;p33"/>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4"/>
          <p:cNvPicPr preferRelativeResize="0"/>
          <p:nvPr/>
        </p:nvPicPr>
        <p:blipFill>
          <a:blip r:embed="rId3">
            <a:alphaModFix/>
          </a:blip>
          <a:stretch>
            <a:fillRect/>
          </a:stretch>
        </p:blipFill>
        <p:spPr>
          <a:xfrm>
            <a:off x="152400" y="1485900"/>
            <a:ext cx="8839203" cy="2952514"/>
          </a:xfrm>
          <a:prstGeom prst="rect">
            <a:avLst/>
          </a:prstGeom>
          <a:noFill/>
          <a:ln>
            <a:noFill/>
          </a:ln>
        </p:spPr>
      </p:pic>
      <p:sp>
        <p:nvSpPr>
          <p:cNvPr id="235" name="Google Shape;235;p34"/>
          <p:cNvSpPr txBox="1"/>
          <p:nvPr/>
        </p:nvSpPr>
        <p:spPr>
          <a:xfrm>
            <a:off x="1127100" y="258225"/>
            <a:ext cx="6889800" cy="8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dk1"/>
                </a:solidFill>
              </a:rPr>
              <a:t>Key Outputs: Full Table</a:t>
            </a:r>
            <a:endParaRPr sz="5000">
              <a:solidFill>
                <a:schemeClr val="dk1"/>
              </a:solidFill>
            </a:endParaRPr>
          </a:p>
        </p:txBody>
      </p:sp>
      <p:sp>
        <p:nvSpPr>
          <p:cNvPr id="236" name="Google Shape;236;p34"/>
          <p:cNvSpPr/>
          <p:nvPr/>
        </p:nvSpPr>
        <p:spPr>
          <a:xfrm>
            <a:off x="8125200" y="2146575"/>
            <a:ext cx="696000" cy="543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 name="Google Shape;237;p34"/>
          <p:cNvSpPr/>
          <p:nvPr/>
        </p:nvSpPr>
        <p:spPr>
          <a:xfrm>
            <a:off x="8125200" y="3157875"/>
            <a:ext cx="696000" cy="489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34"/>
          <p:cNvSpPr/>
          <p:nvPr/>
        </p:nvSpPr>
        <p:spPr>
          <a:xfrm>
            <a:off x="8125200" y="3843275"/>
            <a:ext cx="696000" cy="543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34"/>
          <p:cNvSpPr/>
          <p:nvPr/>
        </p:nvSpPr>
        <p:spPr>
          <a:xfrm>
            <a:off x="263625" y="3843275"/>
            <a:ext cx="1891500" cy="5952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0" name="Google Shape;240;p34"/>
          <p:cNvSpPr/>
          <p:nvPr/>
        </p:nvSpPr>
        <p:spPr>
          <a:xfrm>
            <a:off x="263550" y="2146575"/>
            <a:ext cx="1891500" cy="543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34"/>
          <p:cNvSpPr/>
          <p:nvPr/>
        </p:nvSpPr>
        <p:spPr>
          <a:xfrm>
            <a:off x="263625" y="3130725"/>
            <a:ext cx="1891500" cy="543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34"/>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248" name="Google Shape;248;p35"/>
          <p:cNvSpPr txBox="1">
            <a:spLocks noGrp="1"/>
          </p:cNvSpPr>
          <p:nvPr>
            <p:ph type="title" idx="4294967295"/>
          </p:nvPr>
        </p:nvSpPr>
        <p:spPr>
          <a:xfrm>
            <a:off x="3552001" y="281850"/>
            <a:ext cx="2040000" cy="90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49" name="Google Shape;249;p35"/>
          <p:cNvSpPr txBox="1"/>
          <p:nvPr/>
        </p:nvSpPr>
        <p:spPr>
          <a:xfrm>
            <a:off x="816600" y="1186950"/>
            <a:ext cx="7510800" cy="32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FFFF"/>
                </a:solidFill>
                <a:latin typeface="Spectral"/>
                <a:ea typeface="Spectral"/>
                <a:cs typeface="Spectral"/>
                <a:sym typeface="Spectral"/>
              </a:rPr>
              <a:t>Based on the p-value of the intercept (0.0004), the overall logistic regression model is statistically significant. Age group, academic pressure, study satisfaction, financial stress, dietary habits, family history, and study hours category are all found to be significantly associated with the odds of depression.</a:t>
            </a:r>
            <a:endParaRPr sz="1600">
              <a:solidFill>
                <a:srgbClr val="FFFFFF"/>
              </a:solidFill>
              <a:latin typeface="Spectral"/>
              <a:ea typeface="Spectral"/>
              <a:cs typeface="Spectral"/>
              <a:sym typeface="Spectral"/>
            </a:endParaRPr>
          </a:p>
          <a:p>
            <a:pPr marL="0" lvl="0" indent="0" algn="l" rtl="0">
              <a:spcBef>
                <a:spcPts val="0"/>
              </a:spcBef>
              <a:spcAft>
                <a:spcPts val="0"/>
              </a:spcAft>
              <a:buNone/>
            </a:pPr>
            <a:endParaRPr sz="1600">
              <a:solidFill>
                <a:srgbClr val="FFFFFF"/>
              </a:solidFill>
              <a:latin typeface="Spectral"/>
              <a:ea typeface="Spectral"/>
              <a:cs typeface="Spectral"/>
              <a:sym typeface="Spectral"/>
            </a:endParaRPr>
          </a:p>
          <a:p>
            <a:pPr marL="0" lvl="0" indent="0" algn="l" rtl="0">
              <a:spcBef>
                <a:spcPts val="0"/>
              </a:spcBef>
              <a:spcAft>
                <a:spcPts val="0"/>
              </a:spcAft>
              <a:buNone/>
            </a:pPr>
            <a:r>
              <a:rPr lang="en" sz="1600">
                <a:solidFill>
                  <a:srgbClr val="FFFFFF"/>
                </a:solidFill>
                <a:latin typeface="Spectral"/>
                <a:ea typeface="Spectral"/>
                <a:cs typeface="Spectral"/>
                <a:sym typeface="Spectral"/>
              </a:rPr>
              <a:t>Students with financial stress, academic pressure, family history, and amount of study hours all have a odds ratio greater than one, suggesting that students in those groups are associated with higher odds of depression. As the pressure/stress and study hours increase, the odds of depression also increases.</a:t>
            </a:r>
            <a:endParaRPr sz="1600">
              <a:solidFill>
                <a:srgbClr val="FFFFFF"/>
              </a:solidFill>
              <a:latin typeface="Spectral"/>
              <a:ea typeface="Spectral"/>
              <a:cs typeface="Spectral"/>
              <a:sym typeface="Spectral"/>
            </a:endParaRPr>
          </a:p>
          <a:p>
            <a:pPr marL="0" lvl="0" indent="0" algn="l" rtl="0">
              <a:spcBef>
                <a:spcPts val="0"/>
              </a:spcBef>
              <a:spcAft>
                <a:spcPts val="0"/>
              </a:spcAft>
              <a:buNone/>
            </a:pPr>
            <a:endParaRPr sz="1600">
              <a:solidFill>
                <a:srgbClr val="FFFFFF"/>
              </a:solidFill>
              <a:latin typeface="Spectral"/>
              <a:ea typeface="Spectral"/>
              <a:cs typeface="Spectral"/>
              <a:sym typeface="Spectral"/>
            </a:endParaRPr>
          </a:p>
          <a:p>
            <a:pPr marL="0" lvl="0" indent="0" algn="l" rtl="0">
              <a:spcBef>
                <a:spcPts val="0"/>
              </a:spcBef>
              <a:spcAft>
                <a:spcPts val="0"/>
              </a:spcAft>
              <a:buNone/>
            </a:pPr>
            <a:r>
              <a:rPr lang="en" sz="1600">
                <a:solidFill>
                  <a:srgbClr val="FFFFFF"/>
                </a:solidFill>
                <a:latin typeface="Spectral"/>
                <a:ea typeface="Spectral"/>
                <a:cs typeface="Spectral"/>
                <a:sym typeface="Spectral"/>
              </a:rPr>
              <a:t>Age, study satisfaction, and dietary habits are associated with lower odds of depression.</a:t>
            </a:r>
            <a:endParaRPr sz="1600">
              <a:solidFill>
                <a:schemeClr val="lt1"/>
              </a:solidFill>
              <a:latin typeface="Spectral"/>
              <a:ea typeface="Spectral"/>
              <a:cs typeface="Spectral"/>
              <a:sym typeface="Spectr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6"/>
          <p:cNvSpPr txBox="1">
            <a:spLocks noGrp="1"/>
          </p:cNvSpPr>
          <p:nvPr>
            <p:ph type="title"/>
          </p:nvPr>
        </p:nvSpPr>
        <p:spPr>
          <a:xfrm>
            <a:off x="3530250" y="297800"/>
            <a:ext cx="2083500" cy="83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Reference:</a:t>
            </a:r>
            <a:endParaRPr>
              <a:solidFill>
                <a:schemeClr val="lt1"/>
              </a:solidFill>
            </a:endParaRPr>
          </a:p>
        </p:txBody>
      </p:sp>
      <p:sp>
        <p:nvSpPr>
          <p:cNvPr id="255" name="Google Shape;255;p36"/>
          <p:cNvSpPr txBox="1"/>
          <p:nvPr/>
        </p:nvSpPr>
        <p:spPr>
          <a:xfrm>
            <a:off x="195150" y="956425"/>
            <a:ext cx="86847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en"/>
              <a:t>Kaggle. Depression Student Dataset. </a:t>
            </a:r>
            <a:r>
              <a:rPr lang="en" u="sng">
                <a:solidFill>
                  <a:srgbClr val="4A86E8"/>
                </a:solidFill>
                <a:hlinkClick r:id="rId3">
                  <a:extLst>
                    <a:ext uri="{A12FA001-AC4F-418D-AE19-62706E023703}">
                      <ahyp:hlinkClr xmlns:ahyp="http://schemas.microsoft.com/office/drawing/2018/hyperlinkcolor" val="tx"/>
                    </a:ext>
                  </a:extLst>
                </a:hlinkClick>
              </a:rPr>
              <a:t>https://www.kaggle.com/datasets/ikynahidwin/depression-student-dataset</a:t>
            </a:r>
            <a:r>
              <a:rPr lang="en">
                <a:solidFill>
                  <a:srgbClr val="4A86E8"/>
                </a:solidFill>
              </a:rPr>
              <a:t> </a:t>
            </a:r>
            <a:endParaRPr>
              <a:solidFill>
                <a:srgbClr val="4A86E8"/>
              </a:solidFill>
            </a:endParaRPr>
          </a:p>
          <a:p>
            <a:pPr marL="457200" lvl="0" indent="-317500" algn="l" rtl="0">
              <a:spcBef>
                <a:spcPts val="0"/>
              </a:spcBef>
              <a:spcAft>
                <a:spcPts val="0"/>
              </a:spcAft>
              <a:buClr>
                <a:schemeClr val="lt1"/>
              </a:buClr>
              <a:buSzPts val="1400"/>
              <a:buChar char="-"/>
            </a:pPr>
            <a:r>
              <a:rPr lang="en">
                <a:solidFill>
                  <a:schemeClr val="lt1"/>
                </a:solidFill>
              </a:rPr>
              <a:t>UCLA. (n.d.). FAQ What is complete or quasi-complete separation in logistic/probit regression and how do we deal with them? </a:t>
            </a:r>
            <a:r>
              <a:rPr lang="en" u="sng">
                <a:solidFill>
                  <a:srgbClr val="4A86E8"/>
                </a:solidFill>
                <a:hlinkClick r:id="rId4">
                  <a:extLst>
                    <a:ext uri="{A12FA001-AC4F-418D-AE19-62706E023703}">
                      <ahyp:hlinkClr xmlns:ahyp="http://schemas.microsoft.com/office/drawing/2018/hyperlinkcolor" val="tx"/>
                    </a:ext>
                  </a:extLst>
                </a:hlinkClick>
              </a:rPr>
              <a:t>https://stats.oarc.ucla.edu/other/mult-pkg/faq/general/faqwhat-is-complete-or-quasi-complete-separation-in-logisticprobit-regression-and-how-do-we-deal-with-them/</a:t>
            </a:r>
            <a:r>
              <a:rPr lang="en">
                <a:solidFill>
                  <a:srgbClr val="4A86E8"/>
                </a:solidFill>
              </a:rPr>
              <a:t> </a:t>
            </a:r>
            <a:endParaRPr b="1">
              <a:solidFill>
                <a:srgbClr val="4A86E8"/>
              </a:solidFill>
              <a:highlight>
                <a:srgbClr val="FFFFFF"/>
              </a:highlight>
            </a:endParaRPr>
          </a:p>
          <a:p>
            <a:pPr marL="457200" lvl="0" indent="-317500" algn="l" rtl="0">
              <a:spcBef>
                <a:spcPts val="0"/>
              </a:spcBef>
              <a:spcAft>
                <a:spcPts val="0"/>
              </a:spcAft>
              <a:buClr>
                <a:schemeClr val="lt1"/>
              </a:buClr>
              <a:buSzPts val="1400"/>
              <a:buChar char="-"/>
            </a:pPr>
            <a:endParaRPr>
              <a:solidFill>
                <a:schemeClr val="lt1"/>
              </a:solidFill>
            </a:endParaRPr>
          </a:p>
        </p:txBody>
      </p:sp>
      <p:sp>
        <p:nvSpPr>
          <p:cNvPr id="256" name="Google Shape;256;p36"/>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1598550" y="324425"/>
            <a:ext cx="5946900" cy="691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Understanding</a:t>
            </a:r>
            <a:endParaRPr/>
          </a:p>
        </p:txBody>
      </p:sp>
      <p:sp>
        <p:nvSpPr>
          <p:cNvPr id="134" name="Google Shape;134;p22"/>
          <p:cNvSpPr txBox="1"/>
          <p:nvPr/>
        </p:nvSpPr>
        <p:spPr>
          <a:xfrm>
            <a:off x="622200" y="1449275"/>
            <a:ext cx="3949800" cy="279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a:solidFill>
                  <a:schemeClr val="dk1"/>
                </a:solidFill>
                <a:latin typeface="Familjen Grotesk"/>
                <a:ea typeface="Familjen Grotesk"/>
                <a:cs typeface="Familjen Grotesk"/>
                <a:sym typeface="Familjen Grotesk"/>
              </a:rPr>
              <a:t>Data Source:</a:t>
            </a:r>
            <a:r>
              <a:rPr lang="en" sz="2100">
                <a:solidFill>
                  <a:schemeClr val="dk1"/>
                </a:solidFill>
                <a:latin typeface="Familjen Grotesk"/>
                <a:ea typeface="Familjen Grotesk"/>
                <a:cs typeface="Familjen Grotesk"/>
                <a:sym typeface="Familjen Grotesk"/>
              </a:rPr>
              <a:t> Kaggle</a:t>
            </a:r>
            <a:endParaRPr sz="2100">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sz="2100">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sz="2100" u="sng">
                <a:solidFill>
                  <a:schemeClr val="dk1"/>
                </a:solidFill>
                <a:latin typeface="Familjen Grotesk"/>
                <a:ea typeface="Familjen Grotesk"/>
                <a:cs typeface="Familjen Grotesk"/>
                <a:sym typeface="Familjen Grotesk"/>
              </a:rPr>
              <a:t>Goal/ Research Hypothesis:</a:t>
            </a:r>
            <a:r>
              <a:rPr lang="en" sz="2100">
                <a:solidFill>
                  <a:schemeClr val="dk1"/>
                </a:solidFill>
                <a:latin typeface="Familjen Grotesk"/>
                <a:ea typeface="Familjen Grotesk"/>
                <a:cs typeface="Familjen Grotesk"/>
                <a:sym typeface="Familjen Grotesk"/>
              </a:rPr>
              <a:t> Identify the predictors that are significantly associated with the odds of depression in student population</a:t>
            </a:r>
            <a:endParaRPr sz="2100">
              <a:solidFill>
                <a:schemeClr val="dk1"/>
              </a:solidFill>
              <a:latin typeface="Familjen Grotesk"/>
              <a:ea typeface="Familjen Grotesk"/>
              <a:cs typeface="Familjen Grotesk"/>
              <a:sym typeface="Familjen Grotesk"/>
            </a:endParaRPr>
          </a:p>
        </p:txBody>
      </p:sp>
      <p:sp>
        <p:nvSpPr>
          <p:cNvPr id="135" name="Google Shape;135;p22"/>
          <p:cNvSpPr txBox="1"/>
          <p:nvPr/>
        </p:nvSpPr>
        <p:spPr>
          <a:xfrm>
            <a:off x="4679775" y="1449275"/>
            <a:ext cx="3920400" cy="31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a:solidFill>
                  <a:schemeClr val="dk1"/>
                </a:solidFill>
                <a:latin typeface="Familjen Grotesk"/>
                <a:ea typeface="Familjen Grotesk"/>
                <a:cs typeface="Familjen Grotesk"/>
                <a:sym typeface="Familjen Grotesk"/>
              </a:rPr>
              <a:t>Dependent Variable: </a:t>
            </a:r>
            <a:endParaRPr sz="2100" u="sng">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sz="2100">
                <a:solidFill>
                  <a:schemeClr val="dk1"/>
                </a:solidFill>
                <a:latin typeface="Familjen Grotesk"/>
                <a:ea typeface="Familjen Grotesk"/>
                <a:cs typeface="Familjen Grotesk"/>
                <a:sym typeface="Familjen Grotesk"/>
              </a:rPr>
              <a:t>Depression</a:t>
            </a:r>
            <a:endParaRPr sz="2100">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sz="2100">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sz="2100">
                <a:solidFill>
                  <a:schemeClr val="dk1"/>
                </a:solidFill>
                <a:latin typeface="Familjen Grotesk"/>
                <a:ea typeface="Familjen Grotesk"/>
                <a:cs typeface="Familjen Grotesk"/>
                <a:sym typeface="Familjen Grotesk"/>
              </a:rPr>
              <a:t>I</a:t>
            </a:r>
            <a:r>
              <a:rPr lang="en" sz="2100" u="sng">
                <a:solidFill>
                  <a:schemeClr val="dk1"/>
                </a:solidFill>
                <a:latin typeface="Familjen Grotesk"/>
                <a:ea typeface="Familjen Grotesk"/>
                <a:cs typeface="Familjen Grotesk"/>
                <a:sym typeface="Familjen Grotesk"/>
              </a:rPr>
              <a:t>ndependent Variable(s):</a:t>
            </a:r>
            <a:r>
              <a:rPr lang="en" sz="2100">
                <a:solidFill>
                  <a:schemeClr val="dk1"/>
                </a:solidFill>
                <a:latin typeface="Familjen Grotesk"/>
                <a:ea typeface="Familjen Grotesk"/>
                <a:cs typeface="Familjen Grotesk"/>
                <a:sym typeface="Familjen Grotesk"/>
              </a:rPr>
              <a:t> (9) Gender, Age, Academic Pressure, Financial stress, Family History of Mental Illness, Dietary Habits, Study Satisfaction, Study hour and Sleep Duration </a:t>
            </a:r>
            <a:endParaRPr sz="1800">
              <a:solidFill>
                <a:schemeClr val="lt2"/>
              </a:solidFill>
            </a:endParaRPr>
          </a:p>
        </p:txBody>
      </p:sp>
      <p:sp>
        <p:nvSpPr>
          <p:cNvPr id="136" name="Google Shape;136;p22"/>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507900" y="314125"/>
            <a:ext cx="81282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Statistical Procedures Used</a:t>
            </a:r>
            <a:endParaRPr/>
          </a:p>
        </p:txBody>
      </p:sp>
      <p:sp>
        <p:nvSpPr>
          <p:cNvPr id="142" name="Google Shape;142;p23"/>
          <p:cNvSpPr txBox="1">
            <a:spLocks noGrp="1"/>
          </p:cNvSpPr>
          <p:nvPr>
            <p:ph type="title" idx="2"/>
          </p:nvPr>
        </p:nvSpPr>
        <p:spPr>
          <a:xfrm>
            <a:off x="752400" y="1219225"/>
            <a:ext cx="7639200" cy="3828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3640"/>
              <a:t>Multiple Logistic Regression</a:t>
            </a:r>
            <a:endParaRPr sz="3640"/>
          </a:p>
          <a:p>
            <a:pPr marL="0" lvl="0" indent="0" algn="l" rtl="0">
              <a:spcBef>
                <a:spcPts val="0"/>
              </a:spcBef>
              <a:spcAft>
                <a:spcPts val="0"/>
              </a:spcAft>
              <a:buSzPts val="990"/>
              <a:buNone/>
            </a:pPr>
            <a:endParaRPr sz="3640"/>
          </a:p>
          <a:p>
            <a:pPr marL="0" lvl="0" indent="0" algn="l" rtl="0">
              <a:spcBef>
                <a:spcPts val="0"/>
              </a:spcBef>
              <a:spcAft>
                <a:spcPts val="0"/>
              </a:spcAft>
              <a:buSzPts val="990"/>
              <a:buNone/>
            </a:pPr>
            <a:r>
              <a:rPr lang="en" sz="1840"/>
              <a:t>Ho: There is no/statistically significant relationship between predictor variable(s) and the response variable (Depression)</a:t>
            </a:r>
            <a:endParaRPr sz="1840"/>
          </a:p>
          <a:p>
            <a:pPr marL="0" lvl="0" indent="0" algn="l" rtl="0">
              <a:spcBef>
                <a:spcPts val="0"/>
              </a:spcBef>
              <a:spcAft>
                <a:spcPts val="0"/>
              </a:spcAft>
              <a:buSzPts val="990"/>
              <a:buNone/>
            </a:pPr>
            <a:endParaRPr sz="1840"/>
          </a:p>
          <a:p>
            <a:pPr marL="0" lvl="0" indent="0" algn="l" rtl="0">
              <a:spcBef>
                <a:spcPts val="0"/>
              </a:spcBef>
              <a:spcAft>
                <a:spcPts val="0"/>
              </a:spcAft>
              <a:buSzPts val="990"/>
              <a:buNone/>
            </a:pPr>
            <a:r>
              <a:rPr lang="en" sz="1840"/>
              <a:t>Ha: There is a relationship/statistically significant relationship between the predictor variable(s) and the response variable (Depression) </a:t>
            </a:r>
            <a:endParaRPr sz="1840"/>
          </a:p>
        </p:txBody>
      </p:sp>
      <p:sp>
        <p:nvSpPr>
          <p:cNvPr id="143" name="Google Shape;143;p23"/>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body" idx="1"/>
          </p:nvPr>
        </p:nvSpPr>
        <p:spPr>
          <a:xfrm>
            <a:off x="597800" y="1171300"/>
            <a:ext cx="2533200" cy="3711000"/>
          </a:xfrm>
          <a:prstGeom prst="rect">
            <a:avLst/>
          </a:prstGeom>
        </p:spPr>
        <p:txBody>
          <a:bodyPr spcFirstLastPara="1" wrap="square" lIns="0" tIns="91425" rIns="0" bIns="0" anchor="t" anchorCtr="0">
            <a:noAutofit/>
          </a:bodyPr>
          <a:lstStyle/>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N = 502 participants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Gender:</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235 Females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267 Males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Age:</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200 Age 18-24</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152 Age 25-29</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150 Age 30-34</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Family History of Mental illness: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265 said no</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237 said yes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a:solidFill>
                <a:schemeClr val="dk1"/>
              </a:solidFill>
              <a:latin typeface="Familjen Grotesk"/>
              <a:ea typeface="Familjen Grotesk"/>
              <a:cs typeface="Familjen Grotesk"/>
              <a:sym typeface="Familjen Grotesk"/>
            </a:endParaRPr>
          </a:p>
        </p:txBody>
      </p:sp>
      <p:sp>
        <p:nvSpPr>
          <p:cNvPr id="149" name="Google Shape;149;p24"/>
          <p:cNvSpPr txBox="1">
            <a:spLocks noGrp="1"/>
          </p:cNvSpPr>
          <p:nvPr>
            <p:ph type="title"/>
          </p:nvPr>
        </p:nvSpPr>
        <p:spPr>
          <a:xfrm>
            <a:off x="315275" y="243750"/>
            <a:ext cx="8238600" cy="71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Basic Descriptive Measures</a:t>
            </a:r>
            <a:endParaRPr/>
          </a:p>
        </p:txBody>
      </p:sp>
      <p:sp>
        <p:nvSpPr>
          <p:cNvPr id="150" name="Google Shape;150;p24"/>
          <p:cNvSpPr txBox="1"/>
          <p:nvPr/>
        </p:nvSpPr>
        <p:spPr>
          <a:xfrm>
            <a:off x="3355700" y="1200500"/>
            <a:ext cx="2533200" cy="37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Study Satisfaction:</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86 Rated 1</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100 Rated 2</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103 Rated 3</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116 Rated 4</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97 Rated 5</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Sleep Duration:</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123 Less than 5 hours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123 5-6 hours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128 7-8 hours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128 More than 8 hours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Dietary Habits: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169 Unhealthy</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172 Moderate</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161 Healthy</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a:solidFill>
                <a:schemeClr val="dk1"/>
              </a:solidFill>
              <a:latin typeface="Familjen Grotesk"/>
              <a:ea typeface="Familjen Grotesk"/>
              <a:cs typeface="Familjen Grotesk"/>
              <a:sym typeface="Familjen Grotesk"/>
            </a:endParaRPr>
          </a:p>
        </p:txBody>
      </p:sp>
      <p:sp>
        <p:nvSpPr>
          <p:cNvPr id="151" name="Google Shape;151;p24"/>
          <p:cNvSpPr txBox="1"/>
          <p:nvPr/>
        </p:nvSpPr>
        <p:spPr>
          <a:xfrm>
            <a:off x="6020675" y="1200500"/>
            <a:ext cx="2533200" cy="37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Financial Stress: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110 Rated 1</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102 Rated 2</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100 Rated 3</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94 Rated 4</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96 Rated 5</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Academic Pressure:</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99 Rated 1</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88 Rated 2</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125 Rated 3</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92 Rated 4</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98 Rated 5</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Depression:</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252 said yes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250 said no</a:t>
            </a:r>
            <a:endParaRPr>
              <a:solidFill>
                <a:schemeClr val="dk1"/>
              </a:solidFill>
              <a:latin typeface="Familjen Grotesk"/>
              <a:ea typeface="Familjen Grotesk"/>
              <a:cs typeface="Familjen Grotesk"/>
              <a:sym typeface="Familjen Grotesk"/>
            </a:endParaRPr>
          </a:p>
        </p:txBody>
      </p:sp>
      <p:sp>
        <p:nvSpPr>
          <p:cNvPr id="152" name="Google Shape;152;p24"/>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5"/>
          <p:cNvPicPr preferRelativeResize="0"/>
          <p:nvPr/>
        </p:nvPicPr>
        <p:blipFill>
          <a:blip r:embed="rId3">
            <a:alphaModFix/>
          </a:blip>
          <a:stretch>
            <a:fillRect/>
          </a:stretch>
        </p:blipFill>
        <p:spPr>
          <a:xfrm>
            <a:off x="152400" y="340625"/>
            <a:ext cx="4312750" cy="4650476"/>
          </a:xfrm>
          <a:prstGeom prst="rect">
            <a:avLst/>
          </a:prstGeom>
          <a:noFill/>
          <a:ln>
            <a:noFill/>
          </a:ln>
        </p:spPr>
      </p:pic>
      <p:pic>
        <p:nvPicPr>
          <p:cNvPr id="158" name="Google Shape;158;p25"/>
          <p:cNvPicPr preferRelativeResize="0"/>
          <p:nvPr/>
        </p:nvPicPr>
        <p:blipFill>
          <a:blip r:embed="rId4">
            <a:alphaModFix/>
          </a:blip>
          <a:stretch>
            <a:fillRect/>
          </a:stretch>
        </p:blipFill>
        <p:spPr>
          <a:xfrm>
            <a:off x="4529225" y="340625"/>
            <a:ext cx="4473975" cy="4650475"/>
          </a:xfrm>
          <a:prstGeom prst="rect">
            <a:avLst/>
          </a:prstGeom>
          <a:noFill/>
          <a:ln>
            <a:noFill/>
          </a:ln>
        </p:spPr>
      </p:pic>
      <p:sp>
        <p:nvSpPr>
          <p:cNvPr id="159" name="Google Shape;159;p25"/>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1884613" y="183187"/>
            <a:ext cx="1692784" cy="1426171"/>
          </a:xfrm>
          <a:prstGeom prst="rect">
            <a:avLst/>
          </a:prstGeom>
          <a:noFill/>
          <a:ln>
            <a:noFill/>
          </a:ln>
        </p:spPr>
      </p:pic>
      <p:pic>
        <p:nvPicPr>
          <p:cNvPr id="165" name="Google Shape;165;p26"/>
          <p:cNvPicPr preferRelativeResize="0"/>
          <p:nvPr/>
        </p:nvPicPr>
        <p:blipFill>
          <a:blip r:embed="rId4">
            <a:alphaModFix/>
          </a:blip>
          <a:stretch>
            <a:fillRect/>
          </a:stretch>
        </p:blipFill>
        <p:spPr>
          <a:xfrm>
            <a:off x="3704832" y="180612"/>
            <a:ext cx="1692787" cy="1431321"/>
          </a:xfrm>
          <a:prstGeom prst="rect">
            <a:avLst/>
          </a:prstGeom>
          <a:noFill/>
          <a:ln>
            <a:noFill/>
          </a:ln>
        </p:spPr>
      </p:pic>
      <p:pic>
        <p:nvPicPr>
          <p:cNvPr id="166" name="Google Shape;166;p26"/>
          <p:cNvPicPr preferRelativeResize="0"/>
          <p:nvPr/>
        </p:nvPicPr>
        <p:blipFill>
          <a:blip r:embed="rId5">
            <a:alphaModFix/>
          </a:blip>
          <a:stretch>
            <a:fillRect/>
          </a:stretch>
        </p:blipFill>
        <p:spPr>
          <a:xfrm>
            <a:off x="5525050" y="162913"/>
            <a:ext cx="1734350" cy="1432386"/>
          </a:xfrm>
          <a:prstGeom prst="rect">
            <a:avLst/>
          </a:prstGeom>
          <a:noFill/>
          <a:ln>
            <a:noFill/>
          </a:ln>
        </p:spPr>
      </p:pic>
      <p:pic>
        <p:nvPicPr>
          <p:cNvPr id="167" name="Google Shape;167;p26"/>
          <p:cNvPicPr preferRelativeResize="0"/>
          <p:nvPr/>
        </p:nvPicPr>
        <p:blipFill>
          <a:blip r:embed="rId6">
            <a:alphaModFix/>
          </a:blip>
          <a:stretch>
            <a:fillRect/>
          </a:stretch>
        </p:blipFill>
        <p:spPr>
          <a:xfrm>
            <a:off x="1884613" y="1745525"/>
            <a:ext cx="1692785" cy="1635855"/>
          </a:xfrm>
          <a:prstGeom prst="rect">
            <a:avLst/>
          </a:prstGeom>
          <a:noFill/>
          <a:ln>
            <a:noFill/>
          </a:ln>
        </p:spPr>
      </p:pic>
      <p:pic>
        <p:nvPicPr>
          <p:cNvPr id="168" name="Google Shape;168;p26"/>
          <p:cNvPicPr preferRelativeResize="0"/>
          <p:nvPr/>
        </p:nvPicPr>
        <p:blipFill>
          <a:blip r:embed="rId7">
            <a:alphaModFix/>
          </a:blip>
          <a:stretch>
            <a:fillRect/>
          </a:stretch>
        </p:blipFill>
        <p:spPr>
          <a:xfrm>
            <a:off x="3689157" y="1745525"/>
            <a:ext cx="1692785" cy="1665963"/>
          </a:xfrm>
          <a:prstGeom prst="rect">
            <a:avLst/>
          </a:prstGeom>
          <a:noFill/>
          <a:ln>
            <a:noFill/>
          </a:ln>
        </p:spPr>
      </p:pic>
      <p:pic>
        <p:nvPicPr>
          <p:cNvPr id="169" name="Google Shape;169;p26"/>
          <p:cNvPicPr preferRelativeResize="0"/>
          <p:nvPr/>
        </p:nvPicPr>
        <p:blipFill>
          <a:blip r:embed="rId8">
            <a:alphaModFix/>
          </a:blip>
          <a:stretch>
            <a:fillRect/>
          </a:stretch>
        </p:blipFill>
        <p:spPr>
          <a:xfrm>
            <a:off x="5525050" y="1762963"/>
            <a:ext cx="1734350" cy="1631100"/>
          </a:xfrm>
          <a:prstGeom prst="rect">
            <a:avLst/>
          </a:prstGeom>
          <a:noFill/>
          <a:ln>
            <a:noFill/>
          </a:ln>
        </p:spPr>
      </p:pic>
      <p:pic>
        <p:nvPicPr>
          <p:cNvPr id="170" name="Google Shape;170;p26"/>
          <p:cNvPicPr preferRelativeResize="0"/>
          <p:nvPr/>
        </p:nvPicPr>
        <p:blipFill>
          <a:blip r:embed="rId9">
            <a:alphaModFix/>
          </a:blip>
          <a:stretch>
            <a:fillRect/>
          </a:stretch>
        </p:blipFill>
        <p:spPr>
          <a:xfrm>
            <a:off x="1884613" y="3517538"/>
            <a:ext cx="1692774" cy="1387518"/>
          </a:xfrm>
          <a:prstGeom prst="rect">
            <a:avLst/>
          </a:prstGeom>
          <a:noFill/>
          <a:ln>
            <a:noFill/>
          </a:ln>
        </p:spPr>
      </p:pic>
      <p:pic>
        <p:nvPicPr>
          <p:cNvPr id="171" name="Google Shape;171;p26"/>
          <p:cNvPicPr preferRelativeResize="0"/>
          <p:nvPr/>
        </p:nvPicPr>
        <p:blipFill>
          <a:blip r:embed="rId10">
            <a:alphaModFix/>
          </a:blip>
          <a:stretch>
            <a:fillRect/>
          </a:stretch>
        </p:blipFill>
        <p:spPr>
          <a:xfrm>
            <a:off x="3704837" y="3545062"/>
            <a:ext cx="1692775" cy="1374159"/>
          </a:xfrm>
          <a:prstGeom prst="rect">
            <a:avLst/>
          </a:prstGeom>
          <a:noFill/>
          <a:ln>
            <a:noFill/>
          </a:ln>
        </p:spPr>
      </p:pic>
      <p:pic>
        <p:nvPicPr>
          <p:cNvPr id="172" name="Google Shape;172;p26"/>
          <p:cNvPicPr preferRelativeResize="0"/>
          <p:nvPr/>
        </p:nvPicPr>
        <p:blipFill>
          <a:blip r:embed="rId11">
            <a:alphaModFix/>
          </a:blip>
          <a:stretch>
            <a:fillRect/>
          </a:stretch>
        </p:blipFill>
        <p:spPr>
          <a:xfrm>
            <a:off x="5525062" y="3531562"/>
            <a:ext cx="1734327" cy="1431325"/>
          </a:xfrm>
          <a:prstGeom prst="rect">
            <a:avLst/>
          </a:prstGeom>
          <a:noFill/>
          <a:ln>
            <a:noFill/>
          </a:ln>
        </p:spPr>
      </p:pic>
      <p:sp>
        <p:nvSpPr>
          <p:cNvPr id="173" name="Google Shape;173;p26"/>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7"/>
          <p:cNvPicPr preferRelativeResize="0"/>
          <p:nvPr/>
        </p:nvPicPr>
        <p:blipFill>
          <a:blip r:embed="rId3">
            <a:alphaModFix/>
          </a:blip>
          <a:stretch>
            <a:fillRect/>
          </a:stretch>
        </p:blipFill>
        <p:spPr>
          <a:xfrm>
            <a:off x="680500" y="814650"/>
            <a:ext cx="3656576" cy="4176451"/>
          </a:xfrm>
          <a:prstGeom prst="rect">
            <a:avLst/>
          </a:prstGeom>
          <a:noFill/>
          <a:ln>
            <a:noFill/>
          </a:ln>
        </p:spPr>
      </p:pic>
      <p:sp>
        <p:nvSpPr>
          <p:cNvPr id="179" name="Google Shape;179;p27"/>
          <p:cNvSpPr txBox="1">
            <a:spLocks noGrp="1"/>
          </p:cNvSpPr>
          <p:nvPr>
            <p:ph type="title"/>
          </p:nvPr>
        </p:nvSpPr>
        <p:spPr>
          <a:xfrm>
            <a:off x="625600" y="100950"/>
            <a:ext cx="80112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4840"/>
              <a:t>Basic Descriptive Measures</a:t>
            </a:r>
            <a:endParaRPr sz="4840"/>
          </a:p>
        </p:txBody>
      </p:sp>
      <p:pic>
        <p:nvPicPr>
          <p:cNvPr id="180" name="Google Shape;180;p27"/>
          <p:cNvPicPr preferRelativeResize="0"/>
          <p:nvPr/>
        </p:nvPicPr>
        <p:blipFill>
          <a:blip r:embed="rId4">
            <a:alphaModFix/>
          </a:blip>
          <a:stretch>
            <a:fillRect/>
          </a:stretch>
        </p:blipFill>
        <p:spPr>
          <a:xfrm>
            <a:off x="4572000" y="883475"/>
            <a:ext cx="3656575" cy="2941730"/>
          </a:xfrm>
          <a:prstGeom prst="rect">
            <a:avLst/>
          </a:prstGeom>
          <a:noFill/>
          <a:ln>
            <a:noFill/>
          </a:ln>
        </p:spPr>
      </p:pic>
      <p:sp>
        <p:nvSpPr>
          <p:cNvPr id="181" name="Google Shape;181;p27"/>
          <p:cNvSpPr/>
          <p:nvPr/>
        </p:nvSpPr>
        <p:spPr>
          <a:xfrm>
            <a:off x="625600" y="3756375"/>
            <a:ext cx="887700" cy="5454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2" name="Google Shape;182;p27"/>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230100" y="332075"/>
            <a:ext cx="8683800" cy="90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540"/>
              <a:t>Statistical Procedures</a:t>
            </a:r>
            <a:endParaRPr sz="4540"/>
          </a:p>
        </p:txBody>
      </p:sp>
      <p:sp>
        <p:nvSpPr>
          <p:cNvPr id="188" name="Google Shape;188;p28"/>
          <p:cNvSpPr txBox="1"/>
          <p:nvPr/>
        </p:nvSpPr>
        <p:spPr>
          <a:xfrm>
            <a:off x="720300" y="1237175"/>
            <a:ext cx="7703400" cy="3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Excel:</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Data </a:t>
            </a:r>
            <a:endParaRPr sz="1800">
              <a:solidFill>
                <a:schemeClr val="dk1"/>
              </a:solidFill>
            </a:endParaRPr>
          </a:p>
          <a:p>
            <a:pPr marL="914400" lvl="1" indent="-342900" algn="l" rtl="0">
              <a:spcBef>
                <a:spcPts val="0"/>
              </a:spcBef>
              <a:spcAft>
                <a:spcPts val="0"/>
              </a:spcAft>
              <a:buClr>
                <a:schemeClr val="dk1"/>
              </a:buClr>
              <a:buSzPts val="1800"/>
              <a:buChar char="-"/>
            </a:pPr>
            <a:r>
              <a:rPr lang="en" sz="1800">
                <a:solidFill>
                  <a:schemeClr val="dk1"/>
                </a:solidFill>
              </a:rPr>
              <a:t>Replaced “Yes” and “No” with “1” and “0” for Depression</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R:</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Removed Suicidal Thoughts as it has high association to Depression </a:t>
            </a:r>
            <a:endParaRPr sz="1800">
              <a:solidFill>
                <a:schemeClr val="dk1"/>
              </a:solidFill>
            </a:endParaRPr>
          </a:p>
          <a:p>
            <a:pPr marL="914400" lvl="1" indent="-342900" algn="l" rtl="0">
              <a:spcBef>
                <a:spcPts val="0"/>
              </a:spcBef>
              <a:spcAft>
                <a:spcPts val="0"/>
              </a:spcAft>
              <a:buClr>
                <a:schemeClr val="dk1"/>
              </a:buClr>
              <a:buSzPts val="1800"/>
              <a:buChar char="-"/>
            </a:pPr>
            <a:r>
              <a:rPr lang="en" sz="1600">
                <a:solidFill>
                  <a:schemeClr val="dk1"/>
                </a:solidFill>
              </a:rPr>
              <a:t>Almost all participant with suicidal thoughts have depression</a:t>
            </a:r>
            <a:endParaRPr sz="1600">
              <a:solidFill>
                <a:schemeClr val="dk1"/>
              </a:solidFill>
            </a:endParaRPr>
          </a:p>
          <a:p>
            <a:pPr marL="914400" lvl="1" indent="-342900" algn="l" rtl="0">
              <a:spcBef>
                <a:spcPts val="0"/>
              </a:spcBef>
              <a:spcAft>
                <a:spcPts val="0"/>
              </a:spcAft>
              <a:buClr>
                <a:schemeClr val="dk1"/>
              </a:buClr>
              <a:buSzPts val="1800"/>
              <a:buChar char="-"/>
            </a:pPr>
            <a:r>
              <a:rPr lang="en" sz="1600">
                <a:solidFill>
                  <a:schemeClr val="dk1"/>
                </a:solidFill>
              </a:rPr>
              <a:t>Quasi-Complete Separation </a:t>
            </a:r>
            <a:endParaRPr sz="1600">
              <a:solidFill>
                <a:schemeClr val="dk1"/>
              </a:solidFill>
            </a:endParaRPr>
          </a:p>
          <a:p>
            <a:pPr marL="1371600" lvl="2" indent="-330200" algn="l" rtl="0">
              <a:spcBef>
                <a:spcPts val="0"/>
              </a:spcBef>
              <a:spcAft>
                <a:spcPts val="0"/>
              </a:spcAft>
              <a:buClr>
                <a:schemeClr val="dk1"/>
              </a:buClr>
              <a:buSzPts val="1600"/>
              <a:buChar char="-"/>
            </a:pPr>
            <a:r>
              <a:rPr lang="en" sz="1600">
                <a:solidFill>
                  <a:schemeClr val="dk1"/>
                </a:solidFill>
              </a:rPr>
              <a:t>The predictor almost perfectly predicts the outcome</a:t>
            </a:r>
            <a:endParaRPr sz="1600">
              <a:solidFill>
                <a:schemeClr val="dk1"/>
              </a:solidFill>
            </a:endParaRPr>
          </a:p>
          <a:p>
            <a:pPr marL="1371600" lvl="2" indent="-342900" algn="l" rtl="0">
              <a:spcBef>
                <a:spcPts val="0"/>
              </a:spcBef>
              <a:spcAft>
                <a:spcPts val="0"/>
              </a:spcAft>
              <a:buClr>
                <a:schemeClr val="dk1"/>
              </a:buClr>
              <a:buSzPts val="1800"/>
              <a:buChar char="-"/>
            </a:pPr>
            <a:r>
              <a:rPr lang="en" sz="1600">
                <a:solidFill>
                  <a:schemeClr val="dk1"/>
                </a:solidFill>
              </a:rPr>
              <a:t>Leads to unstable results and unrealistic probabilities</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Logistic regression model</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Stepwise Selection</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Odds Ratio</a:t>
            </a:r>
            <a:endParaRPr sz="1800">
              <a:solidFill>
                <a:schemeClr val="dk1"/>
              </a:solidFill>
            </a:endParaRPr>
          </a:p>
        </p:txBody>
      </p:sp>
      <p:sp>
        <p:nvSpPr>
          <p:cNvPr id="189" name="Google Shape;189;p28"/>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9"/>
          <p:cNvPicPr preferRelativeResize="0"/>
          <p:nvPr/>
        </p:nvPicPr>
        <p:blipFill>
          <a:blip r:embed="rId3">
            <a:alphaModFix/>
          </a:blip>
          <a:stretch>
            <a:fillRect/>
          </a:stretch>
        </p:blipFill>
        <p:spPr>
          <a:xfrm>
            <a:off x="3608775" y="152025"/>
            <a:ext cx="4775500" cy="4839425"/>
          </a:xfrm>
          <a:prstGeom prst="rect">
            <a:avLst/>
          </a:prstGeom>
          <a:noFill/>
          <a:ln>
            <a:noFill/>
          </a:ln>
        </p:spPr>
      </p:pic>
      <p:sp>
        <p:nvSpPr>
          <p:cNvPr id="195" name="Google Shape;195;p29"/>
          <p:cNvSpPr txBox="1"/>
          <p:nvPr/>
        </p:nvSpPr>
        <p:spPr>
          <a:xfrm>
            <a:off x="528200" y="266375"/>
            <a:ext cx="2479200" cy="193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dk1"/>
                </a:solidFill>
              </a:rPr>
              <a:t>Key Outputs</a:t>
            </a:r>
            <a:endParaRPr sz="5000">
              <a:solidFill>
                <a:schemeClr val="dk1"/>
              </a:solidFill>
            </a:endParaRPr>
          </a:p>
        </p:txBody>
      </p:sp>
      <p:sp>
        <p:nvSpPr>
          <p:cNvPr id="196" name="Google Shape;19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97" name="Google Shape;197;p29"/>
          <p:cNvPicPr preferRelativeResize="0"/>
          <p:nvPr/>
        </p:nvPicPr>
        <p:blipFill>
          <a:blip r:embed="rId4">
            <a:alphaModFix/>
          </a:blip>
          <a:stretch>
            <a:fillRect/>
          </a:stretch>
        </p:blipFill>
        <p:spPr>
          <a:xfrm>
            <a:off x="731100" y="1893775"/>
            <a:ext cx="2276300" cy="2560848"/>
          </a:xfrm>
          <a:prstGeom prst="rect">
            <a:avLst/>
          </a:prstGeom>
          <a:noFill/>
          <a:ln>
            <a:noFill/>
          </a:ln>
        </p:spPr>
      </p:pic>
      <p:sp>
        <p:nvSpPr>
          <p:cNvPr id="198" name="Google Shape;198;p29"/>
          <p:cNvSpPr txBox="1"/>
          <p:nvPr/>
        </p:nvSpPr>
        <p:spPr>
          <a:xfrm>
            <a:off x="434500" y="4454625"/>
            <a:ext cx="3086100" cy="3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lt2"/>
                </a:solidFill>
              </a:rPr>
              <a:t>QQ plot indicating the data is normally distributed</a:t>
            </a:r>
            <a:endParaRPr sz="1600">
              <a:solidFill>
                <a:schemeClr val="lt2"/>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662</Words>
  <Application>Microsoft Office PowerPoint</Application>
  <PresentationFormat>On-screen Show (16:9)</PresentationFormat>
  <Paragraphs>125</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Simple Dark</vt:lpstr>
      <vt:lpstr>Student Well-Being and Depression: A Data-Driven Perspective</vt:lpstr>
      <vt:lpstr>Data Understanding</vt:lpstr>
      <vt:lpstr>Statistical Procedures Used</vt:lpstr>
      <vt:lpstr>Basic Descriptive Measures</vt:lpstr>
      <vt:lpstr>PowerPoint Presentation</vt:lpstr>
      <vt:lpstr>PowerPoint Presentation</vt:lpstr>
      <vt:lpstr>Basic Descriptive Measures</vt:lpstr>
      <vt:lpstr>Statistical Procedures</vt:lpstr>
      <vt:lpstr>PowerPoint Presentation</vt:lpstr>
      <vt:lpstr>Key Outputs: Full Table</vt:lpstr>
      <vt:lpstr>Key Outputs: Stepwise Selection</vt:lpstr>
      <vt:lpstr>Key Outputs: Stepwise Selection </vt:lpstr>
      <vt:lpstr>Key Outputs: Odds Ratio</vt:lpstr>
      <vt:lpstr>PowerPoint Presentation</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Helen Szeto</dc:creator>
  <cp:lastModifiedBy>Helen Szeto</cp:lastModifiedBy>
  <cp:revision>2</cp:revision>
  <dcterms:modified xsi:type="dcterms:W3CDTF">2025-07-24T06:35:27Z</dcterms:modified>
</cp:coreProperties>
</file>