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4"/>
  </p:sldMasterIdLst>
  <p:notesMasterIdLst>
    <p:notesMasterId r:id="rId57"/>
  </p:notesMasterIdLst>
  <p:handoutMasterIdLst>
    <p:handoutMasterId r:id="rId58"/>
  </p:handoutMasterIdLst>
  <p:sldIdLst>
    <p:sldId id="256" r:id="rId5"/>
    <p:sldId id="257" r:id="rId6"/>
    <p:sldId id="364" r:id="rId7"/>
    <p:sldId id="326" r:id="rId8"/>
    <p:sldId id="384" r:id="rId9"/>
    <p:sldId id="385" r:id="rId10"/>
    <p:sldId id="395" r:id="rId11"/>
    <p:sldId id="420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72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271" r:id="rId30"/>
    <p:sldId id="272" r:id="rId31"/>
    <p:sldId id="396" r:id="rId32"/>
    <p:sldId id="399" r:id="rId33"/>
    <p:sldId id="402" r:id="rId34"/>
    <p:sldId id="403" r:id="rId35"/>
    <p:sldId id="404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291" r:id="rId44"/>
    <p:sldId id="414" r:id="rId45"/>
    <p:sldId id="415" r:id="rId46"/>
    <p:sldId id="416" r:id="rId47"/>
    <p:sldId id="419" r:id="rId48"/>
    <p:sldId id="418" r:id="rId49"/>
    <p:sldId id="417" r:id="rId50"/>
    <p:sldId id="382" r:id="rId51"/>
    <p:sldId id="413" r:id="rId52"/>
    <p:sldId id="421" r:id="rId53"/>
    <p:sldId id="383" r:id="rId54"/>
    <p:sldId id="355" r:id="rId55"/>
    <p:sldId id="354" r:id="rId56"/>
  </p:sldIdLst>
  <p:sldSz cx="9144000" cy="5143500" type="screen16x9"/>
  <p:notesSz cx="9906000" cy="6794500"/>
  <p:embeddedFontLst>
    <p:embeddedFont>
      <p:font typeface="Cambria Math" panose="02040503050406030204" pitchFamily="18" charset="0"/>
      <p:regular r:id="rId59"/>
    </p:embeddedFont>
    <p:embeddedFont>
      <p:font typeface="Consolas" panose="020B0609020204030204" pitchFamily="49" charset="0"/>
      <p:regular r:id="rId60"/>
      <p:bold r:id="rId60"/>
      <p:italic r:id="rId60"/>
      <p:boldItalic r:id="rId60"/>
    </p:embeddedFont>
    <p:embeddedFont>
      <p:font typeface="Lato" panose="020B0604020202020204" charset="0"/>
      <p:regular r:id="rId61"/>
      <p:bold r:id="rId62"/>
      <p:italic r:id="rId63"/>
      <p:boldItalic r:id="rId64"/>
    </p:embeddedFont>
    <p:embeddedFont>
      <p:font typeface="Raleway" panose="020B060402020202020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5A1C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EDB26-45FD-7D35-82CE-4E3932CD7772}" v="51" dt="2019-04-22T15:59:17.075"/>
    <p1510:client id="{061C1BDC-D54F-F24D-9C70-8555DAE13846}" v="4" dt="2019-04-23T04:17:05.723"/>
    <p1510:client id="{FB3481D4-BDDB-4F25-B19C-07F659E70B50}" v="1273" dt="2019-04-23T03:52:30.393"/>
  </p1510:revLst>
</p1510:revInfo>
</file>

<file path=ppt/tableStyles.xml><?xml version="1.0" encoding="utf-8"?>
<a:tblStyleLst xmlns:a="http://schemas.openxmlformats.org/drawingml/2006/main" def="{DD32E377-2DED-4474-A2A8-6FD783ABFA94}">
  <a:tblStyle styleId="{DD32E377-2DED-4474-A2A8-6FD783ABFA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7.fntdata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font" Target="fonts/font2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5.fntdata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.fntdata"/><Relationship Id="rId67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3.fntdata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NULL"/><Relationship Id="rId65" Type="http://schemas.openxmlformats.org/officeDocument/2006/relationships/font" Target="fonts/font6.fntdata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i Pan YIK" userId="5998ae91-eff4-473c-a3d0-1e608fd79e5a" providerId="ADAL" clId="{061C1BDC-D54F-F24D-9C70-8555DAE13846}"/>
    <pc:docChg chg="custSel modSld sldOrd">
      <pc:chgData name="Wai Pan YIK" userId="5998ae91-eff4-473c-a3d0-1e608fd79e5a" providerId="ADAL" clId="{061C1BDC-D54F-F24D-9C70-8555DAE13846}" dt="2019-04-23T04:17:05.723" v="37" actId="108"/>
      <pc:docMkLst>
        <pc:docMk/>
      </pc:docMkLst>
      <pc:sldChg chg="modSp ord">
        <pc:chgData name="Wai Pan YIK" userId="5998ae91-eff4-473c-a3d0-1e608fd79e5a" providerId="ADAL" clId="{061C1BDC-D54F-F24D-9C70-8555DAE13846}" dt="2019-04-19T13:24:14.387" v="31" actId="20577"/>
        <pc:sldMkLst>
          <pc:docMk/>
          <pc:sldMk cId="1604910004" sldId="326"/>
        </pc:sldMkLst>
        <pc:spChg chg="mod">
          <ac:chgData name="Wai Pan YIK" userId="5998ae91-eff4-473c-a3d0-1e608fd79e5a" providerId="ADAL" clId="{061C1BDC-D54F-F24D-9C70-8555DAE13846}" dt="2019-04-19T13:24:14.387" v="31" actId="20577"/>
          <ac:spMkLst>
            <pc:docMk/>
            <pc:sldMk cId="1604910004" sldId="326"/>
            <ac:spMk id="107" creationId="{00000000-0000-0000-0000-000000000000}"/>
          </ac:spMkLst>
        </pc:spChg>
      </pc:sldChg>
      <pc:sldChg chg="modSp">
        <pc:chgData name="Wai Pan YIK" userId="5998ae91-eff4-473c-a3d0-1e608fd79e5a" providerId="ADAL" clId="{061C1BDC-D54F-F24D-9C70-8555DAE13846}" dt="2019-04-23T04:13:34.952" v="35" actId="20577"/>
        <pc:sldMkLst>
          <pc:docMk/>
          <pc:sldMk cId="1498991085" sldId="382"/>
        </pc:sldMkLst>
        <pc:spChg chg="mod">
          <ac:chgData name="Wai Pan YIK" userId="5998ae91-eff4-473c-a3d0-1e608fd79e5a" providerId="ADAL" clId="{061C1BDC-D54F-F24D-9C70-8555DAE13846}" dt="2019-04-23T04:13:34.952" v="35" actId="20577"/>
          <ac:spMkLst>
            <pc:docMk/>
            <pc:sldMk cId="1498991085" sldId="382"/>
            <ac:spMk id="3" creationId="{0E2F55CB-3740-4C2E-8DC1-D4F0D8B6945E}"/>
          </ac:spMkLst>
        </pc:spChg>
      </pc:sldChg>
      <pc:sldChg chg="modSp">
        <pc:chgData name="Wai Pan YIK" userId="5998ae91-eff4-473c-a3d0-1e608fd79e5a" providerId="ADAL" clId="{061C1BDC-D54F-F24D-9C70-8555DAE13846}" dt="2019-04-23T04:17:05.723" v="37" actId="108"/>
        <pc:sldMkLst>
          <pc:docMk/>
          <pc:sldMk cId="2509277669" sldId="386"/>
        </pc:sldMkLst>
        <pc:graphicFrameChg chg="mod modGraphic">
          <ac:chgData name="Wai Pan YIK" userId="5998ae91-eff4-473c-a3d0-1e608fd79e5a" providerId="ADAL" clId="{061C1BDC-D54F-F24D-9C70-8555DAE13846}" dt="2019-04-23T04:17:05.723" v="37" actId="108"/>
          <ac:graphicFrameMkLst>
            <pc:docMk/>
            <pc:sldMk cId="2509277669" sldId="386"/>
            <ac:graphicFrameMk id="5" creationId="{EA459B62-1C95-4F27-92C4-0FF23744BABB}"/>
          </ac:graphicFrameMkLst>
        </pc:graphicFrameChg>
      </pc:sldChg>
    </pc:docChg>
  </pc:docChgLst>
  <pc:docChgLst>
    <pc:chgData name="YIK, Wai Pan" userId="5998ae91-eff4-473c-a3d0-1e608fd79e5a" providerId="ADAL" clId="{A51348EE-5B8C-42BD-96E4-040D2E395C3B}"/>
    <pc:docChg chg="undo redo custSel addSld delSld modSld sldOrd">
      <pc:chgData name="YIK, Wai Pan" userId="5998ae91-eff4-473c-a3d0-1e608fd79e5a" providerId="ADAL" clId="{A51348EE-5B8C-42BD-96E4-040D2E395C3B}" dt="2019-04-21T22:32:41.019" v="5479" actId="20577"/>
      <pc:docMkLst>
        <pc:docMk/>
      </pc:docMkLst>
      <pc:sldChg chg="del">
        <pc:chgData name="YIK, Wai Pan" userId="5998ae91-eff4-473c-a3d0-1e608fd79e5a" providerId="ADAL" clId="{A51348EE-5B8C-42BD-96E4-040D2E395C3B}" dt="2019-04-21T19:32:47.937" v="3369" actId="2696"/>
        <pc:sldMkLst>
          <pc:docMk/>
          <pc:sldMk cId="0" sldId="258"/>
        </pc:sldMkLst>
      </pc:sldChg>
      <pc:sldChg chg="del">
        <pc:chgData name="YIK, Wai Pan" userId="5998ae91-eff4-473c-a3d0-1e608fd79e5a" providerId="ADAL" clId="{A51348EE-5B8C-42BD-96E4-040D2E395C3B}" dt="2019-04-21T19:32:52.237" v="3372" actId="2696"/>
        <pc:sldMkLst>
          <pc:docMk/>
          <pc:sldMk cId="0" sldId="262"/>
        </pc:sldMkLst>
      </pc:sldChg>
      <pc:sldChg chg="del">
        <pc:chgData name="YIK, Wai Pan" userId="5998ae91-eff4-473c-a3d0-1e608fd79e5a" providerId="ADAL" clId="{A51348EE-5B8C-42BD-96E4-040D2E395C3B}" dt="2019-04-21T19:32:58.842" v="3380" actId="2696"/>
        <pc:sldMkLst>
          <pc:docMk/>
          <pc:sldMk cId="0" sldId="263"/>
        </pc:sldMkLst>
      </pc:sldChg>
      <pc:sldChg chg="del">
        <pc:chgData name="YIK, Wai Pan" userId="5998ae91-eff4-473c-a3d0-1e608fd79e5a" providerId="ADAL" clId="{A51348EE-5B8C-42BD-96E4-040D2E395C3B}" dt="2019-04-21T19:33:12.181" v="3382" actId="2696"/>
        <pc:sldMkLst>
          <pc:docMk/>
          <pc:sldMk cId="0" sldId="266"/>
        </pc:sldMkLst>
      </pc:sldChg>
      <pc:sldChg chg="del">
        <pc:chgData name="YIK, Wai Pan" userId="5998ae91-eff4-473c-a3d0-1e608fd79e5a" providerId="ADAL" clId="{A51348EE-5B8C-42BD-96E4-040D2E395C3B}" dt="2019-04-21T19:33:14.575" v="3383" actId="2696"/>
        <pc:sldMkLst>
          <pc:docMk/>
          <pc:sldMk cId="0" sldId="267"/>
        </pc:sldMkLst>
      </pc:sldChg>
      <pc:sldChg chg="del">
        <pc:chgData name="YIK, Wai Pan" userId="5998ae91-eff4-473c-a3d0-1e608fd79e5a" providerId="ADAL" clId="{A51348EE-5B8C-42BD-96E4-040D2E395C3B}" dt="2019-04-21T19:33:20.204" v="3386" actId="2696"/>
        <pc:sldMkLst>
          <pc:docMk/>
          <pc:sldMk cId="0" sldId="268"/>
        </pc:sldMkLst>
      </pc:sldChg>
      <pc:sldChg chg="del">
        <pc:chgData name="YIK, Wai Pan" userId="5998ae91-eff4-473c-a3d0-1e608fd79e5a" providerId="ADAL" clId="{A51348EE-5B8C-42BD-96E4-040D2E395C3B}" dt="2019-04-21T19:33:30.744" v="3389" actId="2696"/>
        <pc:sldMkLst>
          <pc:docMk/>
          <pc:sldMk cId="0" sldId="269"/>
        </pc:sldMkLst>
      </pc:sldChg>
      <pc:sldChg chg="del">
        <pc:chgData name="YIK, Wai Pan" userId="5998ae91-eff4-473c-a3d0-1e608fd79e5a" providerId="ADAL" clId="{A51348EE-5B8C-42BD-96E4-040D2E395C3B}" dt="2019-04-21T19:33:39.414" v="3393" actId="2696"/>
        <pc:sldMkLst>
          <pc:docMk/>
          <pc:sldMk cId="0" sldId="270"/>
        </pc:sldMkLst>
      </pc:sldChg>
      <pc:sldChg chg="modSp">
        <pc:chgData name="YIK, Wai Pan" userId="5998ae91-eff4-473c-a3d0-1e608fd79e5a" providerId="ADAL" clId="{A51348EE-5B8C-42BD-96E4-040D2E395C3B}" dt="2019-04-21T19:42:10.658" v="3439" actId="20577"/>
        <pc:sldMkLst>
          <pc:docMk/>
          <pc:sldMk cId="0" sldId="271"/>
        </pc:sldMkLst>
        <pc:spChg chg="mod">
          <ac:chgData name="YIK, Wai Pan" userId="5998ae91-eff4-473c-a3d0-1e608fd79e5a" providerId="ADAL" clId="{A51348EE-5B8C-42BD-96E4-040D2E395C3B}" dt="2019-04-21T19:42:10.658" v="3439" actId="20577"/>
          <ac:spMkLst>
            <pc:docMk/>
            <pc:sldMk cId="0" sldId="271"/>
            <ac:spMk id="182" creationId="{00000000-0000-0000-0000-000000000000}"/>
          </ac:spMkLst>
        </pc:spChg>
      </pc:sldChg>
      <pc:sldChg chg="modSp">
        <pc:chgData name="YIK, Wai Pan" userId="5998ae91-eff4-473c-a3d0-1e608fd79e5a" providerId="ADAL" clId="{A51348EE-5B8C-42BD-96E4-040D2E395C3B}" dt="2019-04-21T22:30:49.758" v="5426" actId="20577"/>
        <pc:sldMkLst>
          <pc:docMk/>
          <pc:sldMk cId="0" sldId="272"/>
        </pc:sldMkLst>
        <pc:spChg chg="mod">
          <ac:chgData name="YIK, Wai Pan" userId="5998ae91-eff4-473c-a3d0-1e608fd79e5a" providerId="ADAL" clId="{A51348EE-5B8C-42BD-96E4-040D2E395C3B}" dt="2019-04-21T19:42:50.833" v="3440" actId="20577"/>
          <ac:spMkLst>
            <pc:docMk/>
            <pc:sldMk cId="0" sldId="272"/>
            <ac:spMk id="187" creationId="{00000000-0000-0000-0000-000000000000}"/>
          </ac:spMkLst>
        </pc:spChg>
        <pc:spChg chg="mod">
          <ac:chgData name="YIK, Wai Pan" userId="5998ae91-eff4-473c-a3d0-1e608fd79e5a" providerId="ADAL" clId="{A51348EE-5B8C-42BD-96E4-040D2E395C3B}" dt="2019-04-21T22:30:49.758" v="5426" actId="20577"/>
          <ac:spMkLst>
            <pc:docMk/>
            <pc:sldMk cId="0" sldId="272"/>
            <ac:spMk id="188" creationId="{00000000-0000-0000-0000-000000000000}"/>
          </ac:spMkLst>
        </pc:spChg>
      </pc:sldChg>
      <pc:sldChg chg="del">
        <pc:chgData name="YIK, Wai Pan" userId="5998ae91-eff4-473c-a3d0-1e608fd79e5a" providerId="ADAL" clId="{A51348EE-5B8C-42BD-96E4-040D2E395C3B}" dt="2019-04-21T19:44:17.727" v="3460" actId="2696"/>
        <pc:sldMkLst>
          <pc:docMk/>
          <pc:sldMk cId="0" sldId="276"/>
        </pc:sldMkLst>
      </pc:sldChg>
      <pc:sldChg chg="del">
        <pc:chgData name="YIK, Wai Pan" userId="5998ae91-eff4-473c-a3d0-1e608fd79e5a" providerId="ADAL" clId="{A51348EE-5B8C-42BD-96E4-040D2E395C3B}" dt="2019-04-21T21:03:49.429" v="4925" actId="2696"/>
        <pc:sldMkLst>
          <pc:docMk/>
          <pc:sldMk cId="0" sldId="277"/>
        </pc:sldMkLst>
      </pc:sldChg>
      <pc:sldChg chg="del">
        <pc:chgData name="YIK, Wai Pan" userId="5998ae91-eff4-473c-a3d0-1e608fd79e5a" providerId="ADAL" clId="{A51348EE-5B8C-42BD-96E4-040D2E395C3B}" dt="2019-04-21T19:44:29.964" v="3462" actId="2696"/>
        <pc:sldMkLst>
          <pc:docMk/>
          <pc:sldMk cId="0" sldId="278"/>
        </pc:sldMkLst>
      </pc:sldChg>
      <pc:sldChg chg="del">
        <pc:chgData name="YIK, Wai Pan" userId="5998ae91-eff4-473c-a3d0-1e608fd79e5a" providerId="ADAL" clId="{A51348EE-5B8C-42BD-96E4-040D2E395C3B}" dt="2019-04-21T21:03:50.476" v="4926" actId="2696"/>
        <pc:sldMkLst>
          <pc:docMk/>
          <pc:sldMk cId="0" sldId="279"/>
        </pc:sldMkLst>
      </pc:sldChg>
      <pc:sldChg chg="del">
        <pc:chgData name="YIK, Wai Pan" userId="5998ae91-eff4-473c-a3d0-1e608fd79e5a" providerId="ADAL" clId="{A51348EE-5B8C-42BD-96E4-040D2E395C3B}" dt="2019-04-21T21:03:51.001" v="4927" actId="2696"/>
        <pc:sldMkLst>
          <pc:docMk/>
          <pc:sldMk cId="0" sldId="280"/>
        </pc:sldMkLst>
      </pc:sldChg>
      <pc:sldChg chg="del">
        <pc:chgData name="YIK, Wai Pan" userId="5998ae91-eff4-473c-a3d0-1e608fd79e5a" providerId="ADAL" clId="{A51348EE-5B8C-42BD-96E4-040D2E395C3B}" dt="2019-04-21T21:03:56.570" v="4930" actId="2696"/>
        <pc:sldMkLst>
          <pc:docMk/>
          <pc:sldMk cId="0" sldId="281"/>
        </pc:sldMkLst>
      </pc:sldChg>
      <pc:sldChg chg="del">
        <pc:chgData name="YIK, Wai Pan" userId="5998ae91-eff4-473c-a3d0-1e608fd79e5a" providerId="ADAL" clId="{A51348EE-5B8C-42BD-96E4-040D2E395C3B}" dt="2019-04-21T21:03:58.160" v="4931" actId="2696"/>
        <pc:sldMkLst>
          <pc:docMk/>
          <pc:sldMk cId="0" sldId="282"/>
        </pc:sldMkLst>
      </pc:sldChg>
      <pc:sldChg chg="del">
        <pc:chgData name="YIK, Wai Pan" userId="5998ae91-eff4-473c-a3d0-1e608fd79e5a" providerId="ADAL" clId="{A51348EE-5B8C-42BD-96E4-040D2E395C3B}" dt="2019-04-21T21:04:00.666" v="4933" actId="2696"/>
        <pc:sldMkLst>
          <pc:docMk/>
          <pc:sldMk cId="0" sldId="286"/>
        </pc:sldMkLst>
      </pc:sldChg>
      <pc:sldChg chg="modSp">
        <pc:chgData name="YIK, Wai Pan" userId="5998ae91-eff4-473c-a3d0-1e608fd79e5a" providerId="ADAL" clId="{A51348EE-5B8C-42BD-96E4-040D2E395C3B}" dt="2019-04-21T21:22:08.115" v="5202" actId="20577"/>
        <pc:sldMkLst>
          <pc:docMk/>
          <pc:sldMk cId="0" sldId="291"/>
        </pc:sldMkLst>
        <pc:spChg chg="mod">
          <ac:chgData name="YIK, Wai Pan" userId="5998ae91-eff4-473c-a3d0-1e608fd79e5a" providerId="ADAL" clId="{A51348EE-5B8C-42BD-96E4-040D2E395C3B}" dt="2019-04-21T21:22:08.115" v="5202" actId="20577"/>
          <ac:spMkLst>
            <pc:docMk/>
            <pc:sldMk cId="0" sldId="291"/>
            <ac:spMk id="303" creationId="{00000000-0000-0000-0000-000000000000}"/>
          </ac:spMkLst>
        </pc:spChg>
      </pc:sldChg>
      <pc:sldChg chg="del">
        <pc:chgData name="YIK, Wai Pan" userId="5998ae91-eff4-473c-a3d0-1e608fd79e5a" providerId="ADAL" clId="{A51348EE-5B8C-42BD-96E4-040D2E395C3B}" dt="2019-04-21T21:04:03.876" v="4937" actId="2696"/>
        <pc:sldMkLst>
          <pc:docMk/>
          <pc:sldMk cId="2202850567" sldId="300"/>
        </pc:sldMkLst>
      </pc:sldChg>
      <pc:sldChg chg="del">
        <pc:chgData name="YIK, Wai Pan" userId="5998ae91-eff4-473c-a3d0-1e608fd79e5a" providerId="ADAL" clId="{A51348EE-5B8C-42BD-96E4-040D2E395C3B}" dt="2019-04-21T21:04:01.234" v="4934" actId="2696"/>
        <pc:sldMkLst>
          <pc:docMk/>
          <pc:sldMk cId="2041624922" sldId="302"/>
        </pc:sldMkLst>
      </pc:sldChg>
      <pc:sldChg chg="del">
        <pc:chgData name="YIK, Wai Pan" userId="5998ae91-eff4-473c-a3d0-1e608fd79e5a" providerId="ADAL" clId="{A51348EE-5B8C-42BD-96E4-040D2E395C3B}" dt="2019-04-21T21:04:01.983" v="4935" actId="2696"/>
        <pc:sldMkLst>
          <pc:docMk/>
          <pc:sldMk cId="4258725484" sldId="304"/>
        </pc:sldMkLst>
      </pc:sldChg>
      <pc:sldChg chg="modSp del">
        <pc:chgData name="YIK, Wai Pan" userId="5998ae91-eff4-473c-a3d0-1e608fd79e5a" providerId="ADAL" clId="{A51348EE-5B8C-42BD-96E4-040D2E395C3B}" dt="2019-04-21T19:33:32.357" v="3390" actId="2696"/>
        <pc:sldMkLst>
          <pc:docMk/>
          <pc:sldMk cId="1108837465" sldId="318"/>
        </pc:sldMkLst>
        <pc:spChg chg="mod">
          <ac:chgData name="YIK, Wai Pan" userId="5998ae91-eff4-473c-a3d0-1e608fd79e5a" providerId="ADAL" clId="{A51348EE-5B8C-42BD-96E4-040D2E395C3B}" dt="2019-04-21T16:18:26.281" v="1229" actId="1076"/>
          <ac:spMkLst>
            <pc:docMk/>
            <pc:sldMk cId="1108837465" sldId="318"/>
            <ac:spMk id="13" creationId="{DC8B494B-95A3-B24F-9D56-396A9D2BA811}"/>
          </ac:spMkLst>
        </pc:spChg>
      </pc:sldChg>
      <pc:sldChg chg="del">
        <pc:chgData name="YIK, Wai Pan" userId="5998ae91-eff4-473c-a3d0-1e608fd79e5a" providerId="ADAL" clId="{A51348EE-5B8C-42BD-96E4-040D2E395C3B}" dt="2019-04-21T19:44:28.255" v="3461" actId="2696"/>
        <pc:sldMkLst>
          <pc:docMk/>
          <pc:sldMk cId="2823031465" sldId="321"/>
        </pc:sldMkLst>
      </pc:sldChg>
      <pc:sldChg chg="modSp">
        <pc:chgData name="YIK, Wai Pan" userId="5998ae91-eff4-473c-a3d0-1e608fd79e5a" providerId="ADAL" clId="{A51348EE-5B8C-42BD-96E4-040D2E395C3B}" dt="2019-04-21T10:59:17.210" v="159" actId="20577"/>
        <pc:sldMkLst>
          <pc:docMk/>
          <pc:sldMk cId="1604910004" sldId="326"/>
        </pc:sldMkLst>
        <pc:spChg chg="mod">
          <ac:chgData name="YIK, Wai Pan" userId="5998ae91-eff4-473c-a3d0-1e608fd79e5a" providerId="ADAL" clId="{A51348EE-5B8C-42BD-96E4-040D2E395C3B}" dt="2019-04-21T10:59:17.210" v="159" actId="20577"/>
          <ac:spMkLst>
            <pc:docMk/>
            <pc:sldMk cId="1604910004" sldId="326"/>
            <ac:spMk id="107" creationId="{00000000-0000-0000-0000-000000000000}"/>
          </ac:spMkLst>
        </pc:spChg>
      </pc:sldChg>
      <pc:sldChg chg="del">
        <pc:chgData name="YIK, Wai Pan" userId="5998ae91-eff4-473c-a3d0-1e608fd79e5a" providerId="ADAL" clId="{A51348EE-5B8C-42BD-96E4-040D2E395C3B}" dt="2019-04-21T19:33:02.478" v="3381" actId="2696"/>
        <pc:sldMkLst>
          <pc:docMk/>
          <pc:sldMk cId="726393254" sldId="335"/>
        </pc:sldMkLst>
      </pc:sldChg>
      <pc:sldChg chg="del">
        <pc:chgData name="YIK, Wai Pan" userId="5998ae91-eff4-473c-a3d0-1e608fd79e5a" providerId="ADAL" clId="{A51348EE-5B8C-42BD-96E4-040D2E395C3B}" dt="2019-04-21T19:33:16.359" v="3384" actId="2696"/>
        <pc:sldMkLst>
          <pc:docMk/>
          <pc:sldMk cId="3647178129" sldId="336"/>
        </pc:sldMkLst>
      </pc:sldChg>
      <pc:sldChg chg="del">
        <pc:chgData name="YIK, Wai Pan" userId="5998ae91-eff4-473c-a3d0-1e608fd79e5a" providerId="ADAL" clId="{A51348EE-5B8C-42BD-96E4-040D2E395C3B}" dt="2019-04-21T19:33:22.801" v="3388" actId="2696"/>
        <pc:sldMkLst>
          <pc:docMk/>
          <pc:sldMk cId="1106204922" sldId="338"/>
        </pc:sldMkLst>
      </pc:sldChg>
      <pc:sldChg chg="del">
        <pc:chgData name="YIK, Wai Pan" userId="5998ae91-eff4-473c-a3d0-1e608fd79e5a" providerId="ADAL" clId="{A51348EE-5B8C-42BD-96E4-040D2E395C3B}" dt="2019-04-21T19:33:17.644" v="3385" actId="2696"/>
        <pc:sldMkLst>
          <pc:docMk/>
          <pc:sldMk cId="1936487228" sldId="339"/>
        </pc:sldMkLst>
      </pc:sldChg>
      <pc:sldChg chg="del">
        <pc:chgData name="YIK, Wai Pan" userId="5998ae91-eff4-473c-a3d0-1e608fd79e5a" providerId="ADAL" clId="{A51348EE-5B8C-42BD-96E4-040D2E395C3B}" dt="2019-04-21T19:33:33.717" v="3391" actId="2696"/>
        <pc:sldMkLst>
          <pc:docMk/>
          <pc:sldMk cId="3320251543" sldId="343"/>
        </pc:sldMkLst>
      </pc:sldChg>
      <pc:sldChg chg="del">
        <pc:chgData name="YIK, Wai Pan" userId="5998ae91-eff4-473c-a3d0-1e608fd79e5a" providerId="ADAL" clId="{A51348EE-5B8C-42BD-96E4-040D2E395C3B}" dt="2019-04-21T19:33:20.767" v="3387" actId="2696"/>
        <pc:sldMkLst>
          <pc:docMk/>
          <pc:sldMk cId="4225722238" sldId="344"/>
        </pc:sldMkLst>
      </pc:sldChg>
      <pc:sldChg chg="del">
        <pc:chgData name="YIK, Wai Pan" userId="5998ae91-eff4-473c-a3d0-1e608fd79e5a" providerId="ADAL" clId="{A51348EE-5B8C-42BD-96E4-040D2E395C3B}" dt="2019-04-21T21:03:51.728" v="4928" actId="2696"/>
        <pc:sldMkLst>
          <pc:docMk/>
          <pc:sldMk cId="1158477596" sldId="347"/>
        </pc:sldMkLst>
      </pc:sldChg>
      <pc:sldChg chg="del">
        <pc:chgData name="YIK, Wai Pan" userId="5998ae91-eff4-473c-a3d0-1e608fd79e5a" providerId="ADAL" clId="{A51348EE-5B8C-42BD-96E4-040D2E395C3B}" dt="2019-04-21T21:03:52.582" v="4929" actId="2696"/>
        <pc:sldMkLst>
          <pc:docMk/>
          <pc:sldMk cId="3098914242" sldId="348"/>
        </pc:sldMkLst>
      </pc:sldChg>
      <pc:sldChg chg="del">
        <pc:chgData name="YIK, Wai Pan" userId="5998ae91-eff4-473c-a3d0-1e608fd79e5a" providerId="ADAL" clId="{A51348EE-5B8C-42BD-96E4-040D2E395C3B}" dt="2019-04-21T21:04:02.807" v="4936" actId="2696"/>
        <pc:sldMkLst>
          <pc:docMk/>
          <pc:sldMk cId="1753950616" sldId="350"/>
        </pc:sldMkLst>
      </pc:sldChg>
      <pc:sldChg chg="del">
        <pc:chgData name="YIK, Wai Pan" userId="5998ae91-eff4-473c-a3d0-1e608fd79e5a" providerId="ADAL" clId="{A51348EE-5B8C-42BD-96E4-040D2E395C3B}" dt="2019-04-21T19:32:50.985" v="3371" actId="2696"/>
        <pc:sldMkLst>
          <pc:docMk/>
          <pc:sldMk cId="1161526702" sldId="353"/>
        </pc:sldMkLst>
      </pc:sldChg>
      <pc:sldChg chg="del">
        <pc:chgData name="YIK, Wai Pan" userId="5998ae91-eff4-473c-a3d0-1e608fd79e5a" providerId="ADAL" clId="{A51348EE-5B8C-42BD-96E4-040D2E395C3B}" dt="2019-04-21T19:32:53.103" v="3373" actId="2696"/>
        <pc:sldMkLst>
          <pc:docMk/>
          <pc:sldMk cId="1530627084" sldId="358"/>
        </pc:sldMkLst>
      </pc:sldChg>
      <pc:sldChg chg="del">
        <pc:chgData name="YIK, Wai Pan" userId="5998ae91-eff4-473c-a3d0-1e608fd79e5a" providerId="ADAL" clId="{A51348EE-5B8C-42BD-96E4-040D2E395C3B}" dt="2019-04-21T19:32:53.895" v="3374" actId="2696"/>
        <pc:sldMkLst>
          <pc:docMk/>
          <pc:sldMk cId="3576199422" sldId="359"/>
        </pc:sldMkLst>
      </pc:sldChg>
      <pc:sldChg chg="del">
        <pc:chgData name="YIK, Wai Pan" userId="5998ae91-eff4-473c-a3d0-1e608fd79e5a" providerId="ADAL" clId="{A51348EE-5B8C-42BD-96E4-040D2E395C3B}" dt="2019-04-21T19:32:55.747" v="3376" actId="2696"/>
        <pc:sldMkLst>
          <pc:docMk/>
          <pc:sldMk cId="2731955242" sldId="361"/>
        </pc:sldMkLst>
      </pc:sldChg>
      <pc:sldChg chg="del">
        <pc:chgData name="YIK, Wai Pan" userId="5998ae91-eff4-473c-a3d0-1e608fd79e5a" providerId="ADAL" clId="{A51348EE-5B8C-42BD-96E4-040D2E395C3B}" dt="2019-04-21T19:32:56.694" v="3377" actId="2696"/>
        <pc:sldMkLst>
          <pc:docMk/>
          <pc:sldMk cId="486116092" sldId="362"/>
        </pc:sldMkLst>
      </pc:sldChg>
      <pc:sldChg chg="del">
        <pc:chgData name="YIK, Wai Pan" userId="5998ae91-eff4-473c-a3d0-1e608fd79e5a" providerId="ADAL" clId="{A51348EE-5B8C-42BD-96E4-040D2E395C3B}" dt="2019-04-21T19:32:48.686" v="3370" actId="2696"/>
        <pc:sldMkLst>
          <pc:docMk/>
          <pc:sldMk cId="4115091387" sldId="363"/>
        </pc:sldMkLst>
      </pc:sldChg>
      <pc:sldChg chg="modSp ord">
        <pc:chgData name="YIK, Wai Pan" userId="5998ae91-eff4-473c-a3d0-1e608fd79e5a" providerId="ADAL" clId="{A51348EE-5B8C-42BD-96E4-040D2E395C3B}" dt="2019-04-21T22:31:49.898" v="5469" actId="255"/>
        <pc:sldMkLst>
          <pc:docMk/>
          <pc:sldMk cId="2618459417" sldId="364"/>
        </pc:sldMkLst>
        <pc:spChg chg="mod">
          <ac:chgData name="YIK, Wai Pan" userId="5998ae91-eff4-473c-a3d0-1e608fd79e5a" providerId="ADAL" clId="{A51348EE-5B8C-42BD-96E4-040D2E395C3B}" dt="2019-04-21T22:31:49.898" v="5469" actId="255"/>
          <ac:spMkLst>
            <pc:docMk/>
            <pc:sldMk cId="2618459417" sldId="364"/>
            <ac:spMk id="3" creationId="{88C25479-0799-4F7D-BC9B-AF3B248EDB89}"/>
          </ac:spMkLst>
        </pc:spChg>
      </pc:sldChg>
      <pc:sldChg chg="del">
        <pc:chgData name="YIK, Wai Pan" userId="5998ae91-eff4-473c-a3d0-1e608fd79e5a" providerId="ADAL" clId="{A51348EE-5B8C-42BD-96E4-040D2E395C3B}" dt="2019-04-21T19:33:36.721" v="3392" actId="2696"/>
        <pc:sldMkLst>
          <pc:docMk/>
          <pc:sldMk cId="480409747" sldId="365"/>
        </pc:sldMkLst>
      </pc:sldChg>
      <pc:sldChg chg="del">
        <pc:chgData name="YIK, Wai Pan" userId="5998ae91-eff4-473c-a3d0-1e608fd79e5a" providerId="ADAL" clId="{A51348EE-5B8C-42BD-96E4-040D2E395C3B}" dt="2019-04-21T21:03:47.080" v="4924" actId="2696"/>
        <pc:sldMkLst>
          <pc:docMk/>
          <pc:sldMk cId="1593100687" sldId="366"/>
        </pc:sldMkLst>
      </pc:sldChg>
      <pc:sldChg chg="del">
        <pc:chgData name="YIK, Wai Pan" userId="5998ae91-eff4-473c-a3d0-1e608fd79e5a" providerId="ADAL" clId="{A51348EE-5B8C-42BD-96E4-040D2E395C3B}" dt="2019-04-21T21:03:59.092" v="4932" actId="2696"/>
        <pc:sldMkLst>
          <pc:docMk/>
          <pc:sldMk cId="935233807" sldId="367"/>
        </pc:sldMkLst>
      </pc:sldChg>
      <pc:sldChg chg="del">
        <pc:chgData name="YIK, Wai Pan" userId="5998ae91-eff4-473c-a3d0-1e608fd79e5a" providerId="ADAL" clId="{A51348EE-5B8C-42BD-96E4-040D2E395C3B}" dt="2019-04-21T19:32:54.954" v="3375" actId="2696"/>
        <pc:sldMkLst>
          <pc:docMk/>
          <pc:sldMk cId="3132903921" sldId="368"/>
        </pc:sldMkLst>
      </pc:sldChg>
      <pc:sldChg chg="del">
        <pc:chgData name="YIK, Wai Pan" userId="5998ae91-eff4-473c-a3d0-1e608fd79e5a" providerId="ADAL" clId="{A51348EE-5B8C-42BD-96E4-040D2E395C3B}" dt="2019-04-21T19:32:57.710" v="3378" actId="2696"/>
        <pc:sldMkLst>
          <pc:docMk/>
          <pc:sldMk cId="888477041" sldId="369"/>
        </pc:sldMkLst>
      </pc:sldChg>
      <pc:sldChg chg="modSp">
        <pc:chgData name="YIK, Wai Pan" userId="5998ae91-eff4-473c-a3d0-1e608fd79e5a" providerId="ADAL" clId="{A51348EE-5B8C-42BD-96E4-040D2E395C3B}" dt="2019-04-21T22:32:25.229" v="5473" actId="255"/>
        <pc:sldMkLst>
          <pc:docMk/>
          <pc:sldMk cId="1794918631" sldId="375"/>
        </pc:sldMkLst>
        <pc:spChg chg="mod">
          <ac:chgData name="YIK, Wai Pan" userId="5998ae91-eff4-473c-a3d0-1e608fd79e5a" providerId="ADAL" clId="{A51348EE-5B8C-42BD-96E4-040D2E395C3B}" dt="2019-04-21T22:32:25.229" v="5473" actId="255"/>
          <ac:spMkLst>
            <pc:docMk/>
            <pc:sldMk cId="1794918631" sldId="375"/>
            <ac:spMk id="3" creationId="{7F3B6D83-32E4-4114-B1A6-E5A79374E731}"/>
          </ac:spMkLst>
        </pc:spChg>
      </pc:sldChg>
      <pc:sldChg chg="addSp delSp modSp add">
        <pc:chgData name="YIK, Wai Pan" userId="5998ae91-eff4-473c-a3d0-1e608fd79e5a" providerId="ADAL" clId="{A51348EE-5B8C-42BD-96E4-040D2E395C3B}" dt="2019-04-21T21:32:26.325" v="5388" actId="1076"/>
        <pc:sldMkLst>
          <pc:docMk/>
          <pc:sldMk cId="1215606339" sldId="384"/>
        </pc:sldMkLst>
        <pc:spChg chg="del">
          <ac:chgData name="YIK, Wai Pan" userId="5998ae91-eff4-473c-a3d0-1e608fd79e5a" providerId="ADAL" clId="{A51348EE-5B8C-42BD-96E4-040D2E395C3B}" dt="2019-04-21T10:54:53.524" v="1"/>
          <ac:spMkLst>
            <pc:docMk/>
            <pc:sldMk cId="1215606339" sldId="384"/>
            <ac:spMk id="2" creationId="{54874C9A-649B-4129-B525-AD8990E0CF3B}"/>
          </ac:spMkLst>
        </pc:spChg>
        <pc:spChg chg="add mod">
          <ac:chgData name="YIK, Wai Pan" userId="5998ae91-eff4-473c-a3d0-1e608fd79e5a" providerId="ADAL" clId="{A51348EE-5B8C-42BD-96E4-040D2E395C3B}" dt="2019-04-21T10:56:24.566" v="28" actId="20577"/>
          <ac:spMkLst>
            <pc:docMk/>
            <pc:sldMk cId="1215606339" sldId="384"/>
            <ac:spMk id="4" creationId="{A8470125-544B-4AEB-92ED-F4A5E8D16B47}"/>
          </ac:spMkLst>
        </pc:spChg>
        <pc:spChg chg="add del mod">
          <ac:chgData name="YIK, Wai Pan" userId="5998ae91-eff4-473c-a3d0-1e608fd79e5a" providerId="ADAL" clId="{A51348EE-5B8C-42BD-96E4-040D2E395C3B}" dt="2019-04-21T15:52:29.721" v="301" actId="478"/>
          <ac:spMkLst>
            <pc:docMk/>
            <pc:sldMk cId="1215606339" sldId="384"/>
            <ac:spMk id="5" creationId="{686B0923-D61B-4A93-8937-27496AA3AEA2}"/>
          </ac:spMkLst>
        </pc:spChg>
        <pc:spChg chg="add mod">
          <ac:chgData name="YIK, Wai Pan" userId="5998ae91-eff4-473c-a3d0-1e608fd79e5a" providerId="ADAL" clId="{A51348EE-5B8C-42BD-96E4-040D2E395C3B}" dt="2019-04-21T15:52:06.797" v="296" actId="20577"/>
          <ac:spMkLst>
            <pc:docMk/>
            <pc:sldMk cId="1215606339" sldId="384"/>
            <ac:spMk id="7" creationId="{660B6EF8-E698-4591-97A8-ED8E10D48206}"/>
          </ac:spMkLst>
        </pc:spChg>
        <pc:spChg chg="add mod">
          <ac:chgData name="YIK, Wai Pan" userId="5998ae91-eff4-473c-a3d0-1e608fd79e5a" providerId="ADAL" clId="{A51348EE-5B8C-42BD-96E4-040D2E395C3B}" dt="2019-04-21T15:52:09.231" v="297" actId="20577"/>
          <ac:spMkLst>
            <pc:docMk/>
            <pc:sldMk cId="1215606339" sldId="384"/>
            <ac:spMk id="8" creationId="{E38B2484-126E-402A-B281-394FED9C11F9}"/>
          </ac:spMkLst>
        </pc:spChg>
        <pc:spChg chg="add mod">
          <ac:chgData name="YIK, Wai Pan" userId="5998ae91-eff4-473c-a3d0-1e608fd79e5a" providerId="ADAL" clId="{A51348EE-5B8C-42BD-96E4-040D2E395C3B}" dt="2019-04-21T15:51:59.200" v="293" actId="14100"/>
          <ac:spMkLst>
            <pc:docMk/>
            <pc:sldMk cId="1215606339" sldId="384"/>
            <ac:spMk id="9" creationId="{58C77638-8A44-4182-8C6F-EED8A5852055}"/>
          </ac:spMkLst>
        </pc:spChg>
        <pc:grpChg chg="add mod">
          <ac:chgData name="YIK, Wai Pan" userId="5998ae91-eff4-473c-a3d0-1e608fd79e5a" providerId="ADAL" clId="{A51348EE-5B8C-42BD-96E4-040D2E395C3B}" dt="2019-04-21T15:52:23.059" v="300" actId="12788"/>
          <ac:grpSpMkLst>
            <pc:docMk/>
            <pc:sldMk cId="1215606339" sldId="384"/>
            <ac:grpSpMk id="10" creationId="{0DDC35E1-251C-4743-B496-92AC5E07237E}"/>
          </ac:grpSpMkLst>
        </pc:grpChg>
        <pc:picChg chg="add del mod">
          <ac:chgData name="YIK, Wai Pan" userId="5998ae91-eff4-473c-a3d0-1e608fd79e5a" providerId="ADAL" clId="{A51348EE-5B8C-42BD-96E4-040D2E395C3B}" dt="2019-04-21T21:32:17.409" v="5384" actId="478"/>
          <ac:picMkLst>
            <pc:docMk/>
            <pc:sldMk cId="1215606339" sldId="384"/>
            <ac:picMk id="6" creationId="{DAABF31E-EF8C-4CD0-AD39-830FCEE35D7A}"/>
          </ac:picMkLst>
        </pc:picChg>
        <pc:picChg chg="add mod">
          <ac:chgData name="YIK, Wai Pan" userId="5998ae91-eff4-473c-a3d0-1e608fd79e5a" providerId="ADAL" clId="{A51348EE-5B8C-42BD-96E4-040D2E395C3B}" dt="2019-04-21T21:32:26.325" v="5388" actId="1076"/>
          <ac:picMkLst>
            <pc:docMk/>
            <pc:sldMk cId="1215606339" sldId="384"/>
            <ac:picMk id="11" creationId="{331C80F0-5B85-4313-B784-C975F19223BB}"/>
          </ac:picMkLst>
        </pc:picChg>
      </pc:sldChg>
      <pc:sldChg chg="addSp modSp add">
        <pc:chgData name="YIK, Wai Pan" userId="5998ae91-eff4-473c-a3d0-1e608fd79e5a" providerId="ADAL" clId="{A51348EE-5B8C-42BD-96E4-040D2E395C3B}" dt="2019-04-21T16:17:43.135" v="1227" actId="20577"/>
        <pc:sldMkLst>
          <pc:docMk/>
          <pc:sldMk cId="486707959" sldId="385"/>
        </pc:sldMkLst>
        <pc:spChg chg="mod">
          <ac:chgData name="YIK, Wai Pan" userId="5998ae91-eff4-473c-a3d0-1e608fd79e5a" providerId="ADAL" clId="{A51348EE-5B8C-42BD-96E4-040D2E395C3B}" dt="2019-04-21T10:57:07.399" v="69" actId="20577"/>
          <ac:spMkLst>
            <pc:docMk/>
            <pc:sldMk cId="486707959" sldId="385"/>
            <ac:spMk id="2" creationId="{81582573-5BEE-4540-A529-49ED646592EA}"/>
          </ac:spMkLst>
        </pc:spChg>
        <pc:spChg chg="mod">
          <ac:chgData name="YIK, Wai Pan" userId="5998ae91-eff4-473c-a3d0-1e608fd79e5a" providerId="ADAL" clId="{A51348EE-5B8C-42BD-96E4-040D2E395C3B}" dt="2019-04-21T16:17:43.135" v="1227" actId="20577"/>
          <ac:spMkLst>
            <pc:docMk/>
            <pc:sldMk cId="486707959" sldId="385"/>
            <ac:spMk id="3" creationId="{ADBFD5B8-C2DB-429E-A2B3-641AB2922513}"/>
          </ac:spMkLst>
        </pc:spChg>
        <pc:picChg chg="add mod">
          <ac:chgData name="YIK, Wai Pan" userId="5998ae91-eff4-473c-a3d0-1e608fd79e5a" providerId="ADAL" clId="{A51348EE-5B8C-42BD-96E4-040D2E395C3B}" dt="2019-04-21T16:15:45.138" v="1071" actId="12788"/>
          <ac:picMkLst>
            <pc:docMk/>
            <pc:sldMk cId="486707959" sldId="385"/>
            <ac:picMk id="5" creationId="{C8736055-F1EA-442F-B8F4-362A6B86CA32}"/>
          </ac:picMkLst>
        </pc:picChg>
      </pc:sldChg>
      <pc:sldChg chg="addSp modSp add">
        <pc:chgData name="YIK, Wai Pan" userId="5998ae91-eff4-473c-a3d0-1e608fd79e5a" providerId="ADAL" clId="{A51348EE-5B8C-42BD-96E4-040D2E395C3B}" dt="2019-04-21T16:28:16.362" v="1697" actId="2062"/>
        <pc:sldMkLst>
          <pc:docMk/>
          <pc:sldMk cId="2509277669" sldId="386"/>
        </pc:sldMkLst>
        <pc:spChg chg="mod">
          <ac:chgData name="YIK, Wai Pan" userId="5998ae91-eff4-473c-a3d0-1e608fd79e5a" providerId="ADAL" clId="{A51348EE-5B8C-42BD-96E4-040D2E395C3B}" dt="2019-04-21T16:19:47.254" v="1243" actId="20577"/>
          <ac:spMkLst>
            <pc:docMk/>
            <pc:sldMk cId="2509277669" sldId="386"/>
            <ac:spMk id="2" creationId="{39E7613F-5D84-4199-9F76-A65F73B5E578}"/>
          </ac:spMkLst>
        </pc:spChg>
        <pc:spChg chg="mod">
          <ac:chgData name="YIK, Wai Pan" userId="5998ae91-eff4-473c-a3d0-1e608fd79e5a" providerId="ADAL" clId="{A51348EE-5B8C-42BD-96E4-040D2E395C3B}" dt="2019-04-21T16:28:01.322" v="1696" actId="20577"/>
          <ac:spMkLst>
            <pc:docMk/>
            <pc:sldMk cId="2509277669" sldId="386"/>
            <ac:spMk id="3" creationId="{07344F0B-822E-49D0-9E76-F846A383298D}"/>
          </ac:spMkLst>
        </pc:spChg>
        <pc:graphicFrameChg chg="add mod modGraphic">
          <ac:chgData name="YIK, Wai Pan" userId="5998ae91-eff4-473c-a3d0-1e608fd79e5a" providerId="ADAL" clId="{A51348EE-5B8C-42BD-96E4-040D2E395C3B}" dt="2019-04-21T16:28:16.362" v="1697" actId="2062"/>
          <ac:graphicFrameMkLst>
            <pc:docMk/>
            <pc:sldMk cId="2509277669" sldId="386"/>
            <ac:graphicFrameMk id="5" creationId="{EA459B62-1C95-4F27-92C4-0FF23744BABB}"/>
          </ac:graphicFrameMkLst>
        </pc:graphicFrameChg>
      </pc:sldChg>
      <pc:sldChg chg="addSp delSp modSp add">
        <pc:chgData name="YIK, Wai Pan" userId="5998ae91-eff4-473c-a3d0-1e608fd79e5a" providerId="ADAL" clId="{A51348EE-5B8C-42BD-96E4-040D2E395C3B}" dt="2019-04-21T16:28:50.063" v="1703" actId="1076"/>
        <pc:sldMkLst>
          <pc:docMk/>
          <pc:sldMk cId="1954536862" sldId="387"/>
        </pc:sldMkLst>
        <pc:spChg chg="mod">
          <ac:chgData name="YIK, Wai Pan" userId="5998ae91-eff4-473c-a3d0-1e608fd79e5a" providerId="ADAL" clId="{A51348EE-5B8C-42BD-96E4-040D2E395C3B}" dt="2019-04-21T10:58:02.075" v="151" actId="20577"/>
          <ac:spMkLst>
            <pc:docMk/>
            <pc:sldMk cId="1954536862" sldId="387"/>
            <ac:spMk id="2" creationId="{EDE0F6CE-3C0B-4517-9625-EAF249455898}"/>
          </ac:spMkLst>
        </pc:spChg>
        <pc:spChg chg="del">
          <ac:chgData name="YIK, Wai Pan" userId="5998ae91-eff4-473c-a3d0-1e608fd79e5a" providerId="ADAL" clId="{A51348EE-5B8C-42BD-96E4-040D2E395C3B}" dt="2019-04-21T16:28:32.323" v="1698" actId="478"/>
          <ac:spMkLst>
            <pc:docMk/>
            <pc:sldMk cId="1954536862" sldId="387"/>
            <ac:spMk id="3" creationId="{6E1BD0C8-714A-49C0-821D-F50DFFBB5FA8}"/>
          </ac:spMkLst>
        </pc:spChg>
        <pc:picChg chg="add mod">
          <ac:chgData name="YIK, Wai Pan" userId="5998ae91-eff4-473c-a3d0-1e608fd79e5a" providerId="ADAL" clId="{A51348EE-5B8C-42BD-96E4-040D2E395C3B}" dt="2019-04-21T16:28:50.063" v="1703" actId="1076"/>
          <ac:picMkLst>
            <pc:docMk/>
            <pc:sldMk cId="1954536862" sldId="387"/>
            <ac:picMk id="5" creationId="{A911942C-C2D4-46B3-8EA9-3548DE149974}"/>
          </ac:picMkLst>
        </pc:picChg>
      </pc:sldChg>
      <pc:sldChg chg="addSp delSp modSp add">
        <pc:chgData name="YIK, Wai Pan" userId="5998ae91-eff4-473c-a3d0-1e608fd79e5a" providerId="ADAL" clId="{A51348EE-5B8C-42BD-96E4-040D2E395C3B}" dt="2019-04-21T10:59:31.128" v="187" actId="20577"/>
        <pc:sldMkLst>
          <pc:docMk/>
          <pc:sldMk cId="1713451525" sldId="388"/>
        </pc:sldMkLst>
        <pc:spChg chg="del">
          <ac:chgData name="YIK, Wai Pan" userId="5998ae91-eff4-473c-a3d0-1e608fd79e5a" providerId="ADAL" clId="{A51348EE-5B8C-42BD-96E4-040D2E395C3B}" dt="2019-04-21T10:59:26.244" v="161"/>
          <ac:spMkLst>
            <pc:docMk/>
            <pc:sldMk cId="1713451525" sldId="388"/>
            <ac:spMk id="2" creationId="{A377146D-830B-48FC-B7B8-101046594BAF}"/>
          </ac:spMkLst>
        </pc:spChg>
        <pc:spChg chg="del">
          <ac:chgData name="YIK, Wai Pan" userId="5998ae91-eff4-473c-a3d0-1e608fd79e5a" providerId="ADAL" clId="{A51348EE-5B8C-42BD-96E4-040D2E395C3B}" dt="2019-04-21T10:59:26.244" v="161"/>
          <ac:spMkLst>
            <pc:docMk/>
            <pc:sldMk cId="1713451525" sldId="388"/>
            <ac:spMk id="3" creationId="{CD513072-C684-4BB2-8D0C-F1AD0BE2D297}"/>
          </ac:spMkLst>
        </pc:spChg>
        <pc:spChg chg="add mod">
          <ac:chgData name="YIK, Wai Pan" userId="5998ae91-eff4-473c-a3d0-1e608fd79e5a" providerId="ADAL" clId="{A51348EE-5B8C-42BD-96E4-040D2E395C3B}" dt="2019-04-21T10:59:31.128" v="187" actId="20577"/>
          <ac:spMkLst>
            <pc:docMk/>
            <pc:sldMk cId="1713451525" sldId="388"/>
            <ac:spMk id="5" creationId="{21CB868A-572C-4F70-A7F3-0EA9AF78EF67}"/>
          </ac:spMkLst>
        </pc:spChg>
      </pc:sldChg>
      <pc:sldChg chg="addSp delSp modSp add">
        <pc:chgData name="YIK, Wai Pan" userId="5998ae91-eff4-473c-a3d0-1e608fd79e5a" providerId="ADAL" clId="{A51348EE-5B8C-42BD-96E4-040D2E395C3B}" dt="2019-04-21T21:32:47.104" v="5389" actId="255"/>
        <pc:sldMkLst>
          <pc:docMk/>
          <pc:sldMk cId="1856233120" sldId="389"/>
        </pc:sldMkLst>
        <pc:spChg chg="del">
          <ac:chgData name="YIK, Wai Pan" userId="5998ae91-eff4-473c-a3d0-1e608fd79e5a" providerId="ADAL" clId="{A51348EE-5B8C-42BD-96E4-040D2E395C3B}" dt="2019-04-21T10:59:42.494" v="189"/>
          <ac:spMkLst>
            <pc:docMk/>
            <pc:sldMk cId="1856233120" sldId="389"/>
            <ac:spMk id="2" creationId="{9E6DCE71-791C-4C81-927F-EEA4E62BD00A}"/>
          </ac:spMkLst>
        </pc:spChg>
        <pc:spChg chg="add mod">
          <ac:chgData name="YIK, Wai Pan" userId="5998ae91-eff4-473c-a3d0-1e608fd79e5a" providerId="ADAL" clId="{A51348EE-5B8C-42BD-96E4-040D2E395C3B}" dt="2019-04-21T10:59:45.283" v="198" actId="20577"/>
          <ac:spMkLst>
            <pc:docMk/>
            <pc:sldMk cId="1856233120" sldId="389"/>
            <ac:spMk id="4" creationId="{EAA93C7D-B755-41F9-9820-02D172253EAD}"/>
          </ac:spMkLst>
        </pc:spChg>
        <pc:spChg chg="add mod">
          <ac:chgData name="YIK, Wai Pan" userId="5998ae91-eff4-473c-a3d0-1e608fd79e5a" providerId="ADAL" clId="{A51348EE-5B8C-42BD-96E4-040D2E395C3B}" dt="2019-04-21T21:32:47.104" v="5389" actId="255"/>
          <ac:spMkLst>
            <pc:docMk/>
            <pc:sldMk cId="1856233120" sldId="389"/>
            <ac:spMk id="5" creationId="{F2E5DBB9-1653-44AA-B7E8-EFF1A7B4271C}"/>
          </ac:spMkLst>
        </pc:spChg>
        <pc:spChg chg="add mod">
          <ac:chgData name="YIK, Wai Pan" userId="5998ae91-eff4-473c-a3d0-1e608fd79e5a" providerId="ADAL" clId="{A51348EE-5B8C-42BD-96E4-040D2E395C3B}" dt="2019-04-21T21:11:25.101" v="5036" actId="12788"/>
          <ac:spMkLst>
            <pc:docMk/>
            <pc:sldMk cId="1856233120" sldId="389"/>
            <ac:spMk id="6" creationId="{9AE60453-ED78-427F-A06A-E8B48EDFC2AE}"/>
          </ac:spMkLst>
        </pc:spChg>
      </pc:sldChg>
      <pc:sldChg chg="modSp add">
        <pc:chgData name="YIK, Wai Pan" userId="5998ae91-eff4-473c-a3d0-1e608fd79e5a" providerId="ADAL" clId="{A51348EE-5B8C-42BD-96E4-040D2E395C3B}" dt="2019-04-21T21:32:53.635" v="5390" actId="255"/>
        <pc:sldMkLst>
          <pc:docMk/>
          <pc:sldMk cId="3011615519" sldId="390"/>
        </pc:sldMkLst>
        <pc:spChg chg="mod">
          <ac:chgData name="YIK, Wai Pan" userId="5998ae91-eff4-473c-a3d0-1e608fd79e5a" providerId="ADAL" clId="{A51348EE-5B8C-42BD-96E4-040D2E395C3B}" dt="2019-04-21T11:00:17.428" v="212" actId="20577"/>
          <ac:spMkLst>
            <pc:docMk/>
            <pc:sldMk cId="3011615519" sldId="390"/>
            <ac:spMk id="2" creationId="{8309EE65-86B6-430E-8715-EE7B01D2A5C3}"/>
          </ac:spMkLst>
        </pc:spChg>
        <pc:spChg chg="mod">
          <ac:chgData name="YIK, Wai Pan" userId="5998ae91-eff4-473c-a3d0-1e608fd79e5a" providerId="ADAL" clId="{A51348EE-5B8C-42BD-96E4-040D2E395C3B}" dt="2019-04-21T21:32:53.635" v="5390" actId="255"/>
          <ac:spMkLst>
            <pc:docMk/>
            <pc:sldMk cId="3011615519" sldId="390"/>
            <ac:spMk id="3" creationId="{96FCD0E0-1391-4617-83EE-74DFCF65DD98}"/>
          </ac:spMkLst>
        </pc:spChg>
      </pc:sldChg>
      <pc:sldChg chg="addSp modSp add">
        <pc:chgData name="YIK, Wai Pan" userId="5998ae91-eff4-473c-a3d0-1e608fd79e5a" providerId="ADAL" clId="{A51348EE-5B8C-42BD-96E4-040D2E395C3B}" dt="2019-04-21T21:33:35.376" v="5410" actId="20577"/>
        <pc:sldMkLst>
          <pc:docMk/>
          <pc:sldMk cId="4086205006" sldId="391"/>
        </pc:sldMkLst>
        <pc:spChg chg="mod">
          <ac:chgData name="YIK, Wai Pan" userId="5998ae91-eff4-473c-a3d0-1e608fd79e5a" providerId="ADAL" clId="{A51348EE-5B8C-42BD-96E4-040D2E395C3B}" dt="2019-04-21T18:35:22.327" v="2186" actId="20577"/>
          <ac:spMkLst>
            <pc:docMk/>
            <pc:sldMk cId="4086205006" sldId="391"/>
            <ac:spMk id="2" creationId="{E7DEAEAD-2AD7-44C5-BAF8-4B3FB6BEC15D}"/>
          </ac:spMkLst>
        </pc:spChg>
        <pc:spChg chg="mod">
          <ac:chgData name="YIK, Wai Pan" userId="5998ae91-eff4-473c-a3d0-1e608fd79e5a" providerId="ADAL" clId="{A51348EE-5B8C-42BD-96E4-040D2E395C3B}" dt="2019-04-21T21:33:35.376" v="5410" actId="20577"/>
          <ac:spMkLst>
            <pc:docMk/>
            <pc:sldMk cId="4086205006" sldId="391"/>
            <ac:spMk id="3" creationId="{749596E9-513E-4323-9290-3AA7DE27D6D3}"/>
          </ac:spMkLst>
        </pc:spChg>
        <pc:spChg chg="add mod">
          <ac:chgData name="YIK, Wai Pan" userId="5998ae91-eff4-473c-a3d0-1e608fd79e5a" providerId="ADAL" clId="{A51348EE-5B8C-42BD-96E4-040D2E395C3B}" dt="2019-04-21T18:40:33.039" v="2342" actId="1035"/>
          <ac:spMkLst>
            <pc:docMk/>
            <pc:sldMk cId="4086205006" sldId="391"/>
            <ac:spMk id="6" creationId="{E2ACA424-9191-4693-907C-C470A6E539C3}"/>
          </ac:spMkLst>
        </pc:spChg>
        <pc:picChg chg="add mod">
          <ac:chgData name="YIK, Wai Pan" userId="5998ae91-eff4-473c-a3d0-1e608fd79e5a" providerId="ADAL" clId="{A51348EE-5B8C-42BD-96E4-040D2E395C3B}" dt="2019-04-21T18:40:33.039" v="2342" actId="1035"/>
          <ac:picMkLst>
            <pc:docMk/>
            <pc:sldMk cId="4086205006" sldId="391"/>
            <ac:picMk id="5" creationId="{E996F47A-BB58-4EE1-BB94-C2948AF133BF}"/>
          </ac:picMkLst>
        </pc:picChg>
        <pc:picChg chg="add mod">
          <ac:chgData name="YIK, Wai Pan" userId="5998ae91-eff4-473c-a3d0-1e608fd79e5a" providerId="ADAL" clId="{A51348EE-5B8C-42BD-96E4-040D2E395C3B}" dt="2019-04-21T18:40:33.039" v="2342" actId="1035"/>
          <ac:picMkLst>
            <pc:docMk/>
            <pc:sldMk cId="4086205006" sldId="391"/>
            <ac:picMk id="7" creationId="{1AF65AEA-658C-4C0A-9D4D-FB75D3EBCD6A}"/>
          </ac:picMkLst>
        </pc:picChg>
      </pc:sldChg>
      <pc:sldChg chg="addSp delSp modSp add">
        <pc:chgData name="YIK, Wai Pan" userId="5998ae91-eff4-473c-a3d0-1e608fd79e5a" providerId="ADAL" clId="{A51348EE-5B8C-42BD-96E4-040D2E395C3B}" dt="2019-04-21T21:33:48.980" v="5412" actId="1076"/>
        <pc:sldMkLst>
          <pc:docMk/>
          <pc:sldMk cId="482989299" sldId="392"/>
        </pc:sldMkLst>
        <pc:spChg chg="mod">
          <ac:chgData name="YIK, Wai Pan" userId="5998ae91-eff4-473c-a3d0-1e608fd79e5a" providerId="ADAL" clId="{A51348EE-5B8C-42BD-96E4-040D2E395C3B}" dt="2019-04-21T18:45:18.826" v="2546" actId="14100"/>
          <ac:spMkLst>
            <pc:docMk/>
            <pc:sldMk cId="482989299" sldId="392"/>
            <ac:spMk id="2" creationId="{7A054B76-9A09-472B-85B1-BEE61144E4D9}"/>
          </ac:spMkLst>
        </pc:spChg>
        <pc:spChg chg="mod">
          <ac:chgData name="YIK, Wai Pan" userId="5998ae91-eff4-473c-a3d0-1e608fd79e5a" providerId="ADAL" clId="{A51348EE-5B8C-42BD-96E4-040D2E395C3B}" dt="2019-04-21T21:33:48.980" v="5412" actId="1076"/>
          <ac:spMkLst>
            <pc:docMk/>
            <pc:sldMk cId="482989299" sldId="392"/>
            <ac:spMk id="3" creationId="{480A4202-92F9-4C66-B448-0342D1AF55A0}"/>
          </ac:spMkLst>
        </pc:spChg>
        <pc:spChg chg="add mod">
          <ac:chgData name="YIK, Wai Pan" userId="5998ae91-eff4-473c-a3d0-1e608fd79e5a" providerId="ADAL" clId="{A51348EE-5B8C-42BD-96E4-040D2E395C3B}" dt="2019-04-21T18:52:03.510" v="2635" actId="1076"/>
          <ac:spMkLst>
            <pc:docMk/>
            <pc:sldMk cId="482989299" sldId="392"/>
            <ac:spMk id="6" creationId="{5BAC8077-7A01-4387-81A4-DE0A0FBEA3A6}"/>
          </ac:spMkLst>
        </pc:spChg>
        <pc:spChg chg="add">
          <ac:chgData name="YIK, Wai Pan" userId="5998ae91-eff4-473c-a3d0-1e608fd79e5a" providerId="ADAL" clId="{A51348EE-5B8C-42BD-96E4-040D2E395C3B}" dt="2019-04-21T18:52:18.085" v="2636"/>
          <ac:spMkLst>
            <pc:docMk/>
            <pc:sldMk cId="482989299" sldId="392"/>
            <ac:spMk id="7" creationId="{92AE4F0D-4CBB-483A-96CB-9C82A8D8674A}"/>
          </ac:spMkLst>
        </pc:spChg>
        <pc:spChg chg="add">
          <ac:chgData name="YIK, Wai Pan" userId="5998ae91-eff4-473c-a3d0-1e608fd79e5a" providerId="ADAL" clId="{A51348EE-5B8C-42BD-96E4-040D2E395C3B}" dt="2019-04-21T18:52:18.085" v="2636"/>
          <ac:spMkLst>
            <pc:docMk/>
            <pc:sldMk cId="482989299" sldId="392"/>
            <ac:spMk id="8" creationId="{CDB71733-340C-4287-ABEA-738CBACAB59E}"/>
          </ac:spMkLst>
        </pc:spChg>
        <pc:spChg chg="add del mod">
          <ac:chgData name="YIK, Wai Pan" userId="5998ae91-eff4-473c-a3d0-1e608fd79e5a" providerId="ADAL" clId="{A51348EE-5B8C-42BD-96E4-040D2E395C3B}" dt="2019-04-21T18:52:39.706" v="2642" actId="478"/>
          <ac:spMkLst>
            <pc:docMk/>
            <pc:sldMk cId="482989299" sldId="392"/>
            <ac:spMk id="9" creationId="{E7398F43-0BCB-45AD-88F3-85AD24236925}"/>
          </ac:spMkLst>
        </pc:spChg>
        <pc:spChg chg="add">
          <ac:chgData name="YIK, Wai Pan" userId="5998ae91-eff4-473c-a3d0-1e608fd79e5a" providerId="ADAL" clId="{A51348EE-5B8C-42BD-96E4-040D2E395C3B}" dt="2019-04-21T18:52:18.085" v="2636"/>
          <ac:spMkLst>
            <pc:docMk/>
            <pc:sldMk cId="482989299" sldId="392"/>
            <ac:spMk id="10" creationId="{D7742AD7-3F94-4449-9527-996C1DBDB12A}"/>
          </ac:spMkLst>
        </pc:spChg>
        <pc:spChg chg="add mod">
          <ac:chgData name="YIK, Wai Pan" userId="5998ae91-eff4-473c-a3d0-1e608fd79e5a" providerId="ADAL" clId="{A51348EE-5B8C-42BD-96E4-040D2E395C3B}" dt="2019-04-21T18:53:35.262" v="2663" actId="1076"/>
          <ac:spMkLst>
            <pc:docMk/>
            <pc:sldMk cId="482989299" sldId="392"/>
            <ac:spMk id="11" creationId="{49534BAD-8316-4DF1-8106-C819001CD14F}"/>
          </ac:spMkLst>
        </pc:spChg>
        <pc:picChg chg="add mod">
          <ac:chgData name="YIK, Wai Pan" userId="5998ae91-eff4-473c-a3d0-1e608fd79e5a" providerId="ADAL" clId="{A51348EE-5B8C-42BD-96E4-040D2E395C3B}" dt="2019-04-21T18:51:58.494" v="2633" actId="1076"/>
          <ac:picMkLst>
            <pc:docMk/>
            <pc:sldMk cId="482989299" sldId="392"/>
            <ac:picMk id="5" creationId="{9B221B78-3BF3-4699-9C45-4AA658B8062A}"/>
          </ac:picMkLst>
        </pc:picChg>
        <pc:picChg chg="add mod">
          <ac:chgData name="YIK, Wai Pan" userId="5998ae91-eff4-473c-a3d0-1e608fd79e5a" providerId="ADAL" clId="{A51348EE-5B8C-42BD-96E4-040D2E395C3B}" dt="2019-04-21T18:53:21.454" v="2655" actId="1076"/>
          <ac:picMkLst>
            <pc:docMk/>
            <pc:sldMk cId="482989299" sldId="392"/>
            <ac:picMk id="2049" creationId="{29EC4DCC-D1FA-49E9-B8C3-82C110834636}"/>
          </ac:picMkLst>
        </pc:picChg>
        <pc:picChg chg="add mod">
          <ac:chgData name="YIK, Wai Pan" userId="5998ae91-eff4-473c-a3d0-1e608fd79e5a" providerId="ADAL" clId="{A51348EE-5B8C-42BD-96E4-040D2E395C3B}" dt="2019-04-21T18:53:30.909" v="2662" actId="1076"/>
          <ac:picMkLst>
            <pc:docMk/>
            <pc:sldMk cId="482989299" sldId="392"/>
            <ac:picMk id="2050" creationId="{B5919248-6BEB-4667-99E5-D0B495A4A551}"/>
          </ac:picMkLst>
        </pc:picChg>
        <pc:picChg chg="add mod">
          <ac:chgData name="YIK, Wai Pan" userId="5998ae91-eff4-473c-a3d0-1e608fd79e5a" providerId="ADAL" clId="{A51348EE-5B8C-42BD-96E4-040D2E395C3B}" dt="2019-04-21T18:53:17.462" v="2653" actId="1076"/>
          <ac:picMkLst>
            <pc:docMk/>
            <pc:sldMk cId="482989299" sldId="392"/>
            <ac:picMk id="2051" creationId="{747DE4E4-2593-4AE9-A50D-69B11B3CCD1C}"/>
          </ac:picMkLst>
        </pc:picChg>
        <pc:picChg chg="add mod">
          <ac:chgData name="YIK, Wai Pan" userId="5998ae91-eff4-473c-a3d0-1e608fd79e5a" providerId="ADAL" clId="{A51348EE-5B8C-42BD-96E4-040D2E395C3B}" dt="2019-04-21T18:52:30.005" v="2639" actId="1076"/>
          <ac:picMkLst>
            <pc:docMk/>
            <pc:sldMk cId="482989299" sldId="392"/>
            <ac:picMk id="2052" creationId="{A67CC70C-C22F-45CF-BBD4-02F9B6390087}"/>
          </ac:picMkLst>
        </pc:picChg>
      </pc:sldChg>
      <pc:sldChg chg="addSp modSp add">
        <pc:chgData name="YIK, Wai Pan" userId="5998ae91-eff4-473c-a3d0-1e608fd79e5a" providerId="ADAL" clId="{A51348EE-5B8C-42BD-96E4-040D2E395C3B}" dt="2019-04-21T21:34:11.412" v="5415" actId="1076"/>
        <pc:sldMkLst>
          <pc:docMk/>
          <pc:sldMk cId="462647305" sldId="393"/>
        </pc:sldMkLst>
        <pc:spChg chg="mod">
          <ac:chgData name="YIK, Wai Pan" userId="5998ae91-eff4-473c-a3d0-1e608fd79e5a" providerId="ADAL" clId="{A51348EE-5B8C-42BD-96E4-040D2E395C3B}" dt="2019-04-21T11:00:53.193" v="274" actId="20577"/>
          <ac:spMkLst>
            <pc:docMk/>
            <pc:sldMk cId="462647305" sldId="393"/>
            <ac:spMk id="2" creationId="{A16BE2B9-62FF-4D33-88AD-07A42973A283}"/>
          </ac:spMkLst>
        </pc:spChg>
        <pc:spChg chg="mod">
          <ac:chgData name="YIK, Wai Pan" userId="5998ae91-eff4-473c-a3d0-1e608fd79e5a" providerId="ADAL" clId="{A51348EE-5B8C-42BD-96E4-040D2E395C3B}" dt="2019-04-21T21:34:11.412" v="5415" actId="1076"/>
          <ac:spMkLst>
            <pc:docMk/>
            <pc:sldMk cId="462647305" sldId="393"/>
            <ac:spMk id="3" creationId="{D0A18A5A-96C5-4F2E-B10A-26D18ED68C49}"/>
          </ac:spMkLst>
        </pc:spChg>
        <pc:picChg chg="add mod">
          <ac:chgData name="YIK, Wai Pan" userId="5998ae91-eff4-473c-a3d0-1e608fd79e5a" providerId="ADAL" clId="{A51348EE-5B8C-42BD-96E4-040D2E395C3B}" dt="2019-04-21T19:31:09.203" v="3363" actId="12788"/>
          <ac:picMkLst>
            <pc:docMk/>
            <pc:sldMk cId="462647305" sldId="393"/>
            <ac:picMk id="5" creationId="{A7B43EC6-73F7-4882-98B7-F885DF3A20E9}"/>
          </ac:picMkLst>
        </pc:picChg>
      </pc:sldChg>
      <pc:sldChg chg="addSp delSp modSp add">
        <pc:chgData name="YIK, Wai Pan" userId="5998ae91-eff4-473c-a3d0-1e608fd79e5a" providerId="ADAL" clId="{A51348EE-5B8C-42BD-96E4-040D2E395C3B}" dt="2019-04-21T19:32:23.235" v="3368" actId="12788"/>
        <pc:sldMkLst>
          <pc:docMk/>
          <pc:sldMk cId="2074953011" sldId="394"/>
        </pc:sldMkLst>
        <pc:spChg chg="mod">
          <ac:chgData name="YIK, Wai Pan" userId="5998ae91-eff4-473c-a3d0-1e608fd79e5a" providerId="ADAL" clId="{A51348EE-5B8C-42BD-96E4-040D2E395C3B}" dt="2019-04-21T11:01:02.730" v="289" actId="20577"/>
          <ac:spMkLst>
            <pc:docMk/>
            <pc:sldMk cId="2074953011" sldId="394"/>
            <ac:spMk id="2" creationId="{34FBF1A2-D495-40B1-9149-8D02328B28E5}"/>
          </ac:spMkLst>
        </pc:spChg>
        <pc:spChg chg="del">
          <ac:chgData name="YIK, Wai Pan" userId="5998ae91-eff4-473c-a3d0-1e608fd79e5a" providerId="ADAL" clId="{A51348EE-5B8C-42BD-96E4-040D2E395C3B}" dt="2019-04-21T19:32:02.905" v="3364" actId="478"/>
          <ac:spMkLst>
            <pc:docMk/>
            <pc:sldMk cId="2074953011" sldId="394"/>
            <ac:spMk id="3" creationId="{E1DDF1D7-941B-4174-B0CD-A9FF5FBBF9B3}"/>
          </ac:spMkLst>
        </pc:spChg>
        <pc:picChg chg="add mod">
          <ac:chgData name="YIK, Wai Pan" userId="5998ae91-eff4-473c-a3d0-1e608fd79e5a" providerId="ADAL" clId="{A51348EE-5B8C-42BD-96E4-040D2E395C3B}" dt="2019-04-21T19:32:23.235" v="3368" actId="12788"/>
          <ac:picMkLst>
            <pc:docMk/>
            <pc:sldMk cId="2074953011" sldId="394"/>
            <ac:picMk id="5" creationId="{DD86B86F-1F05-496D-A143-12EBB64523D0}"/>
          </ac:picMkLst>
        </pc:picChg>
      </pc:sldChg>
      <pc:sldChg chg="addSp delSp modSp add">
        <pc:chgData name="YIK, Wai Pan" userId="5998ae91-eff4-473c-a3d0-1e608fd79e5a" providerId="ADAL" clId="{A51348EE-5B8C-42BD-96E4-040D2E395C3B}" dt="2019-04-21T16:19:24.719" v="1236" actId="165"/>
        <pc:sldMkLst>
          <pc:docMk/>
          <pc:sldMk cId="2050766700" sldId="395"/>
        </pc:sldMkLst>
        <pc:spChg chg="mod">
          <ac:chgData name="YIK, Wai Pan" userId="5998ae91-eff4-473c-a3d0-1e608fd79e5a" providerId="ADAL" clId="{A51348EE-5B8C-42BD-96E4-040D2E395C3B}" dt="2019-04-21T16:17:15.370" v="1209" actId="20577"/>
          <ac:spMkLst>
            <pc:docMk/>
            <pc:sldMk cId="2050766700" sldId="395"/>
            <ac:spMk id="3" creationId="{ADBFD5B8-C2DB-429E-A2B3-641AB2922513}"/>
          </ac:spMkLst>
        </pc:spChg>
        <pc:spChg chg="add mod topLvl">
          <ac:chgData name="YIK, Wai Pan" userId="5998ae91-eff4-473c-a3d0-1e608fd79e5a" providerId="ADAL" clId="{A51348EE-5B8C-42BD-96E4-040D2E395C3B}" dt="2019-04-21T16:19:24.719" v="1236" actId="165"/>
          <ac:spMkLst>
            <pc:docMk/>
            <pc:sldMk cId="2050766700" sldId="395"/>
            <ac:spMk id="7" creationId="{AF6AA35B-24CA-4CE3-9E58-3F8E811CBBD0}"/>
          </ac:spMkLst>
        </pc:spChg>
        <pc:spChg chg="add mod">
          <ac:chgData name="YIK, Wai Pan" userId="5998ae91-eff4-473c-a3d0-1e608fd79e5a" providerId="ADAL" clId="{A51348EE-5B8C-42BD-96E4-040D2E395C3B}" dt="2019-04-21T16:18:55.072" v="1232" actId="164"/>
          <ac:spMkLst>
            <pc:docMk/>
            <pc:sldMk cId="2050766700" sldId="395"/>
            <ac:spMk id="8" creationId="{393A61C6-51F8-46FA-BB42-67A3675ED80B}"/>
          </ac:spMkLst>
        </pc:spChg>
        <pc:spChg chg="add mod">
          <ac:chgData name="YIK, Wai Pan" userId="5998ae91-eff4-473c-a3d0-1e608fd79e5a" providerId="ADAL" clId="{A51348EE-5B8C-42BD-96E4-040D2E395C3B}" dt="2019-04-21T16:18:55.072" v="1232" actId="164"/>
          <ac:spMkLst>
            <pc:docMk/>
            <pc:sldMk cId="2050766700" sldId="395"/>
            <ac:spMk id="9" creationId="{4560C294-414C-493A-815A-791F0E08F389}"/>
          </ac:spMkLst>
        </pc:spChg>
        <pc:spChg chg="add mod">
          <ac:chgData name="YIK, Wai Pan" userId="5998ae91-eff4-473c-a3d0-1e608fd79e5a" providerId="ADAL" clId="{A51348EE-5B8C-42BD-96E4-040D2E395C3B}" dt="2019-04-21T16:18:55.072" v="1232" actId="164"/>
          <ac:spMkLst>
            <pc:docMk/>
            <pc:sldMk cId="2050766700" sldId="395"/>
            <ac:spMk id="10" creationId="{00058D65-10B2-49AE-B1F9-489A7ADFD4CD}"/>
          </ac:spMkLst>
        </pc:spChg>
        <pc:spChg chg="add mod">
          <ac:chgData name="YIK, Wai Pan" userId="5998ae91-eff4-473c-a3d0-1e608fd79e5a" providerId="ADAL" clId="{A51348EE-5B8C-42BD-96E4-040D2E395C3B}" dt="2019-04-21T16:18:55.072" v="1232" actId="164"/>
          <ac:spMkLst>
            <pc:docMk/>
            <pc:sldMk cId="2050766700" sldId="395"/>
            <ac:spMk id="11" creationId="{12BD637D-A230-4B1D-BAD8-484525B86ACF}"/>
          </ac:spMkLst>
        </pc:spChg>
        <pc:spChg chg="add mod">
          <ac:chgData name="YIK, Wai Pan" userId="5998ae91-eff4-473c-a3d0-1e608fd79e5a" providerId="ADAL" clId="{A51348EE-5B8C-42BD-96E4-040D2E395C3B}" dt="2019-04-21T16:18:55.072" v="1232" actId="164"/>
          <ac:spMkLst>
            <pc:docMk/>
            <pc:sldMk cId="2050766700" sldId="395"/>
            <ac:spMk id="12" creationId="{1EFB39B2-13DF-4F9C-B309-100BC5A26EF9}"/>
          </ac:spMkLst>
        </pc:spChg>
        <pc:spChg chg="add mod">
          <ac:chgData name="YIK, Wai Pan" userId="5998ae91-eff4-473c-a3d0-1e608fd79e5a" providerId="ADAL" clId="{A51348EE-5B8C-42BD-96E4-040D2E395C3B}" dt="2019-04-21T16:18:55.072" v="1232" actId="164"/>
          <ac:spMkLst>
            <pc:docMk/>
            <pc:sldMk cId="2050766700" sldId="395"/>
            <ac:spMk id="13" creationId="{362E0C0F-2172-40C9-B240-21696D0C6255}"/>
          </ac:spMkLst>
        </pc:spChg>
        <pc:grpChg chg="add mod topLvl">
          <ac:chgData name="YIK, Wai Pan" userId="5998ae91-eff4-473c-a3d0-1e608fd79e5a" providerId="ADAL" clId="{A51348EE-5B8C-42BD-96E4-040D2E395C3B}" dt="2019-04-21T16:19:24.719" v="1236" actId="165"/>
          <ac:grpSpMkLst>
            <pc:docMk/>
            <pc:sldMk cId="2050766700" sldId="395"/>
            <ac:grpSpMk id="14" creationId="{789289BD-4268-4212-AB70-957341FE8FD2}"/>
          </ac:grpSpMkLst>
        </pc:grpChg>
        <pc:grpChg chg="add del mod">
          <ac:chgData name="YIK, Wai Pan" userId="5998ae91-eff4-473c-a3d0-1e608fd79e5a" providerId="ADAL" clId="{A51348EE-5B8C-42BD-96E4-040D2E395C3B}" dt="2019-04-21T16:19:24.719" v="1236" actId="165"/>
          <ac:grpSpMkLst>
            <pc:docMk/>
            <pc:sldMk cId="2050766700" sldId="395"/>
            <ac:grpSpMk id="15" creationId="{5793FDE0-FD2B-4C21-9DB6-F33F21E1CE55}"/>
          </ac:grpSpMkLst>
        </pc:grpChg>
        <pc:picChg chg="add mod topLvl">
          <ac:chgData name="YIK, Wai Pan" userId="5998ae91-eff4-473c-a3d0-1e608fd79e5a" providerId="ADAL" clId="{A51348EE-5B8C-42BD-96E4-040D2E395C3B}" dt="2019-04-21T16:19:24.719" v="1236" actId="165"/>
          <ac:picMkLst>
            <pc:docMk/>
            <pc:sldMk cId="2050766700" sldId="395"/>
            <ac:picMk id="5" creationId="{E864D03F-678B-47D2-B5AE-7E0DC93150E2}"/>
          </ac:picMkLst>
        </pc:picChg>
        <pc:picChg chg="add mod">
          <ac:chgData name="YIK, Wai Pan" userId="5998ae91-eff4-473c-a3d0-1e608fd79e5a" providerId="ADAL" clId="{A51348EE-5B8C-42BD-96E4-040D2E395C3B}" dt="2019-04-21T16:18:55.072" v="1232" actId="164"/>
          <ac:picMkLst>
            <pc:docMk/>
            <pc:sldMk cId="2050766700" sldId="395"/>
            <ac:picMk id="6" creationId="{4A48FF9E-2705-4A94-A6BA-39560B4CD6AF}"/>
          </ac:picMkLst>
        </pc:picChg>
      </pc:sldChg>
      <pc:sldChg chg="modSp add">
        <pc:chgData name="YIK, Wai Pan" userId="5998ae91-eff4-473c-a3d0-1e608fd79e5a" providerId="ADAL" clId="{A51348EE-5B8C-42BD-96E4-040D2E395C3B}" dt="2019-04-21T22:32:41.019" v="5479" actId="20577"/>
        <pc:sldMkLst>
          <pc:docMk/>
          <pc:sldMk cId="1770750741" sldId="396"/>
        </pc:sldMkLst>
        <pc:spChg chg="mod">
          <ac:chgData name="YIK, Wai Pan" userId="5998ae91-eff4-473c-a3d0-1e608fd79e5a" providerId="ADAL" clId="{A51348EE-5B8C-42BD-96E4-040D2E395C3B}" dt="2019-04-21T19:44:57.697" v="3464"/>
          <ac:spMkLst>
            <pc:docMk/>
            <pc:sldMk cId="1770750741" sldId="396"/>
            <ac:spMk id="2" creationId="{BD8F2741-5BDF-40E6-97FF-1E7839AA5C9C}"/>
          </ac:spMkLst>
        </pc:spChg>
        <pc:spChg chg="mod">
          <ac:chgData name="YIK, Wai Pan" userId="5998ae91-eff4-473c-a3d0-1e608fd79e5a" providerId="ADAL" clId="{A51348EE-5B8C-42BD-96E4-040D2E395C3B}" dt="2019-04-21T22:32:41.019" v="5479" actId="20577"/>
          <ac:spMkLst>
            <pc:docMk/>
            <pc:sldMk cId="1770750741" sldId="396"/>
            <ac:spMk id="3" creationId="{62B193AF-820B-4AFF-AD58-634C7FE8AD9F}"/>
          </ac:spMkLst>
        </pc:spChg>
      </pc:sldChg>
      <pc:sldChg chg="addSp delSp modSp add del">
        <pc:chgData name="YIK, Wai Pan" userId="5998ae91-eff4-473c-a3d0-1e608fd79e5a" providerId="ADAL" clId="{A51348EE-5B8C-42BD-96E4-040D2E395C3B}" dt="2019-04-21T20:17:07.430" v="4093" actId="2696"/>
        <pc:sldMkLst>
          <pc:docMk/>
          <pc:sldMk cId="3599966660" sldId="397"/>
        </pc:sldMkLst>
        <pc:spChg chg="del">
          <ac:chgData name="YIK, Wai Pan" userId="5998ae91-eff4-473c-a3d0-1e608fd79e5a" providerId="ADAL" clId="{A51348EE-5B8C-42BD-96E4-040D2E395C3B}" dt="2019-04-21T20:00:09.356" v="3988" actId="478"/>
          <ac:spMkLst>
            <pc:docMk/>
            <pc:sldMk cId="3599966660" sldId="397"/>
            <ac:spMk id="2" creationId="{D954690B-1570-4D4C-85F0-C34B1C221308}"/>
          </ac:spMkLst>
        </pc:spChg>
        <pc:spChg chg="del">
          <ac:chgData name="YIK, Wai Pan" userId="5998ae91-eff4-473c-a3d0-1e608fd79e5a" providerId="ADAL" clId="{A51348EE-5B8C-42BD-96E4-040D2E395C3B}" dt="2019-04-21T19:59:46.452" v="3982" actId="478"/>
          <ac:spMkLst>
            <pc:docMk/>
            <pc:sldMk cId="3599966660" sldId="397"/>
            <ac:spMk id="3" creationId="{601A0117-5567-45D2-BC4A-F2DE3F288A43}"/>
          </ac:spMkLst>
        </pc:spChg>
        <pc:spChg chg="add mod ord">
          <ac:chgData name="YIK, Wai Pan" userId="5998ae91-eff4-473c-a3d0-1e608fd79e5a" providerId="ADAL" clId="{A51348EE-5B8C-42BD-96E4-040D2E395C3B}" dt="2019-04-21T20:10:56.519" v="4035" actId="167"/>
          <ac:spMkLst>
            <pc:docMk/>
            <pc:sldMk cId="3599966660" sldId="397"/>
            <ac:spMk id="9" creationId="{6D8DD3E2-1BB1-4197-8DBF-8BA829972532}"/>
          </ac:spMkLst>
        </pc:spChg>
        <pc:graphicFrameChg chg="add del mod modGraphic">
          <ac:chgData name="YIK, Wai Pan" userId="5998ae91-eff4-473c-a3d0-1e608fd79e5a" providerId="ADAL" clId="{A51348EE-5B8C-42BD-96E4-040D2E395C3B}" dt="2019-04-21T20:01:36.030" v="3991" actId="478"/>
          <ac:graphicFrameMkLst>
            <pc:docMk/>
            <pc:sldMk cId="3599966660" sldId="397"/>
            <ac:graphicFrameMk id="5" creationId="{F5F7013E-5113-4679-82B9-95E7C5A314AB}"/>
          </ac:graphicFrameMkLst>
        </pc:graphicFrameChg>
        <pc:graphicFrameChg chg="add mod modGraphic">
          <ac:chgData name="YIK, Wai Pan" userId="5998ae91-eff4-473c-a3d0-1e608fd79e5a" providerId="ADAL" clId="{A51348EE-5B8C-42BD-96E4-040D2E395C3B}" dt="2019-04-21T20:12:55.845" v="4047" actId="255"/>
          <ac:graphicFrameMkLst>
            <pc:docMk/>
            <pc:sldMk cId="3599966660" sldId="397"/>
            <ac:graphicFrameMk id="8" creationId="{08582DC7-46E5-4779-B89C-135011EE7F18}"/>
          </ac:graphicFrameMkLst>
        </pc:graphicFrameChg>
        <pc:picChg chg="add del">
          <ac:chgData name="YIK, Wai Pan" userId="5998ae91-eff4-473c-a3d0-1e608fd79e5a" providerId="ADAL" clId="{A51348EE-5B8C-42BD-96E4-040D2E395C3B}" dt="2019-04-21T20:01:50.522" v="3993" actId="478"/>
          <ac:picMkLst>
            <pc:docMk/>
            <pc:sldMk cId="3599966660" sldId="397"/>
            <ac:picMk id="6" creationId="{93F61990-0C35-41B2-A3BB-0681DF79B592}"/>
          </ac:picMkLst>
        </pc:picChg>
        <pc:picChg chg="add del">
          <ac:chgData name="YIK, Wai Pan" userId="5998ae91-eff4-473c-a3d0-1e608fd79e5a" providerId="ADAL" clId="{A51348EE-5B8C-42BD-96E4-040D2E395C3B}" dt="2019-04-21T20:03:42.897" v="3995" actId="478"/>
          <ac:picMkLst>
            <pc:docMk/>
            <pc:sldMk cId="3599966660" sldId="397"/>
            <ac:picMk id="7" creationId="{3525D60A-F7C4-4F0C-BAB9-528ADE44B916}"/>
          </ac:picMkLst>
        </pc:picChg>
      </pc:sldChg>
      <pc:sldChg chg="modSp add del">
        <pc:chgData name="YIK, Wai Pan" userId="5998ae91-eff4-473c-a3d0-1e608fd79e5a" providerId="ADAL" clId="{A51348EE-5B8C-42BD-96E4-040D2E395C3B}" dt="2019-04-21T20:41:41.245" v="4503" actId="2696"/>
        <pc:sldMkLst>
          <pc:docMk/>
          <pc:sldMk cId="1299598231" sldId="398"/>
        </pc:sldMkLst>
        <pc:graphicFrameChg chg="mod modGraphic">
          <ac:chgData name="YIK, Wai Pan" userId="5998ae91-eff4-473c-a3d0-1e608fd79e5a" providerId="ADAL" clId="{A51348EE-5B8C-42BD-96E4-040D2E395C3B}" dt="2019-04-21T20:14:24.331" v="4058" actId="113"/>
          <ac:graphicFrameMkLst>
            <pc:docMk/>
            <pc:sldMk cId="1299598231" sldId="398"/>
            <ac:graphicFrameMk id="8" creationId="{08582DC7-46E5-4779-B89C-135011EE7F18}"/>
          </ac:graphicFrameMkLst>
        </pc:graphicFrameChg>
      </pc:sldChg>
      <pc:sldChg chg="modSp add">
        <pc:chgData name="YIK, Wai Pan" userId="5998ae91-eff4-473c-a3d0-1e608fd79e5a" providerId="ADAL" clId="{A51348EE-5B8C-42BD-96E4-040D2E395C3B}" dt="2019-04-21T20:21:43.770" v="4169" actId="14734"/>
        <pc:sldMkLst>
          <pc:docMk/>
          <pc:sldMk cId="1024867253" sldId="399"/>
        </pc:sldMkLst>
        <pc:graphicFrameChg chg="mod modGraphic">
          <ac:chgData name="YIK, Wai Pan" userId="5998ae91-eff4-473c-a3d0-1e608fd79e5a" providerId="ADAL" clId="{A51348EE-5B8C-42BD-96E4-040D2E395C3B}" dt="2019-04-21T20:21:43.770" v="4169" actId="14734"/>
          <ac:graphicFrameMkLst>
            <pc:docMk/>
            <pc:sldMk cId="1024867253" sldId="399"/>
            <ac:graphicFrameMk id="8" creationId="{08582DC7-46E5-4779-B89C-135011EE7F18}"/>
          </ac:graphicFrameMkLst>
        </pc:graphicFrameChg>
      </pc:sldChg>
      <pc:sldChg chg="modSp add del">
        <pc:chgData name="YIK, Wai Pan" userId="5998ae91-eff4-473c-a3d0-1e608fd79e5a" providerId="ADAL" clId="{A51348EE-5B8C-42BD-96E4-040D2E395C3B}" dt="2019-04-21T20:23:03.310" v="4194" actId="2696"/>
        <pc:sldMkLst>
          <pc:docMk/>
          <pc:sldMk cId="78820380" sldId="400"/>
        </pc:sldMkLst>
        <pc:graphicFrameChg chg="mod modGraphic">
          <ac:chgData name="YIK, Wai Pan" userId="5998ae91-eff4-473c-a3d0-1e608fd79e5a" providerId="ADAL" clId="{A51348EE-5B8C-42BD-96E4-040D2E395C3B}" dt="2019-04-21T20:18:39.418" v="4106" actId="113"/>
          <ac:graphicFrameMkLst>
            <pc:docMk/>
            <pc:sldMk cId="78820380" sldId="400"/>
            <ac:graphicFrameMk id="8" creationId="{08582DC7-46E5-4779-B89C-135011EE7F18}"/>
          </ac:graphicFrameMkLst>
        </pc:graphicFrameChg>
      </pc:sldChg>
      <pc:sldChg chg="modSp add del">
        <pc:chgData name="YIK, Wai Pan" userId="5998ae91-eff4-473c-a3d0-1e608fd79e5a" providerId="ADAL" clId="{A51348EE-5B8C-42BD-96E4-040D2E395C3B}" dt="2019-04-21T20:22:29.164" v="4183"/>
        <pc:sldMkLst>
          <pc:docMk/>
          <pc:sldMk cId="684434382" sldId="400"/>
        </pc:sldMkLst>
        <pc:graphicFrameChg chg="modGraphic">
          <ac:chgData name="YIK, Wai Pan" userId="5998ae91-eff4-473c-a3d0-1e608fd79e5a" providerId="ADAL" clId="{A51348EE-5B8C-42BD-96E4-040D2E395C3B}" dt="2019-04-21T20:22:27.812" v="4181" actId="20577"/>
          <ac:graphicFrameMkLst>
            <pc:docMk/>
            <pc:sldMk cId="684434382" sldId="400"/>
            <ac:graphicFrameMk id="8" creationId="{08582DC7-46E5-4779-B89C-135011EE7F18}"/>
          </ac:graphicFrameMkLst>
        </pc:graphicFrameChg>
      </pc:sldChg>
      <pc:sldChg chg="modSp add del">
        <pc:chgData name="YIK, Wai Pan" userId="5998ae91-eff4-473c-a3d0-1e608fd79e5a" providerId="ADAL" clId="{A51348EE-5B8C-42BD-96E4-040D2E395C3B}" dt="2019-04-21T20:22:28.496" v="4182"/>
        <pc:sldMkLst>
          <pc:docMk/>
          <pc:sldMk cId="1076749433" sldId="401"/>
        </pc:sldMkLst>
        <pc:graphicFrameChg chg="modGraphic">
          <ac:chgData name="YIK, Wai Pan" userId="5998ae91-eff4-473c-a3d0-1e608fd79e5a" providerId="ADAL" clId="{A51348EE-5B8C-42BD-96E4-040D2E395C3B}" dt="2019-04-21T20:22:26.509" v="4179" actId="20577"/>
          <ac:graphicFrameMkLst>
            <pc:docMk/>
            <pc:sldMk cId="1076749433" sldId="401"/>
            <ac:graphicFrameMk id="8" creationId="{08582DC7-46E5-4779-B89C-135011EE7F18}"/>
          </ac:graphicFrameMkLst>
        </pc:graphicFrameChg>
      </pc:sldChg>
      <pc:sldChg chg="add del">
        <pc:chgData name="YIK, Wai Pan" userId="5998ae91-eff4-473c-a3d0-1e608fd79e5a" providerId="ADAL" clId="{A51348EE-5B8C-42BD-96E4-040D2E395C3B}" dt="2019-04-21T20:23:04.048" v="4195" actId="2696"/>
        <pc:sldMkLst>
          <pc:docMk/>
          <pc:sldMk cId="3888976814" sldId="401"/>
        </pc:sldMkLst>
      </pc:sldChg>
      <pc:sldChg chg="modSp add">
        <pc:chgData name="YIK, Wai Pan" userId="5998ae91-eff4-473c-a3d0-1e608fd79e5a" providerId="ADAL" clId="{A51348EE-5B8C-42BD-96E4-040D2E395C3B}" dt="2019-04-21T20:22:51.067" v="4190" actId="20577"/>
        <pc:sldMkLst>
          <pc:docMk/>
          <pc:sldMk cId="2133876418" sldId="402"/>
        </pc:sldMkLst>
        <pc:graphicFrameChg chg="mod modGraphic">
          <ac:chgData name="YIK, Wai Pan" userId="5998ae91-eff4-473c-a3d0-1e608fd79e5a" providerId="ADAL" clId="{A51348EE-5B8C-42BD-96E4-040D2E395C3B}" dt="2019-04-21T20:22:51.067" v="4190" actId="20577"/>
          <ac:graphicFrameMkLst>
            <pc:docMk/>
            <pc:sldMk cId="2133876418" sldId="402"/>
            <ac:graphicFrameMk id="8" creationId="{08582DC7-46E5-4779-B89C-135011EE7F18}"/>
          </ac:graphicFrameMkLst>
        </pc:graphicFrameChg>
      </pc:sldChg>
      <pc:sldChg chg="modSp add">
        <pc:chgData name="YIK, Wai Pan" userId="5998ae91-eff4-473c-a3d0-1e608fd79e5a" providerId="ADAL" clId="{A51348EE-5B8C-42BD-96E4-040D2E395C3B}" dt="2019-04-21T20:45:53.701" v="4627"/>
        <pc:sldMkLst>
          <pc:docMk/>
          <pc:sldMk cId="3499842680" sldId="403"/>
        </pc:sldMkLst>
        <pc:graphicFrameChg chg="mod modGraphic">
          <ac:chgData name="YIK, Wai Pan" userId="5998ae91-eff4-473c-a3d0-1e608fd79e5a" providerId="ADAL" clId="{A51348EE-5B8C-42BD-96E4-040D2E395C3B}" dt="2019-04-21T20:45:53.701" v="4627"/>
          <ac:graphicFrameMkLst>
            <pc:docMk/>
            <pc:sldMk cId="3499842680" sldId="403"/>
            <ac:graphicFrameMk id="8" creationId="{08582DC7-46E5-4779-B89C-135011EE7F18}"/>
          </ac:graphicFrameMkLst>
        </pc:graphicFrameChg>
      </pc:sldChg>
      <pc:sldChg chg="addSp modSp add">
        <pc:chgData name="YIK, Wai Pan" userId="5998ae91-eff4-473c-a3d0-1e608fd79e5a" providerId="ADAL" clId="{A51348EE-5B8C-42BD-96E4-040D2E395C3B}" dt="2019-04-21T21:34:58.859" v="5419" actId="14100"/>
        <pc:sldMkLst>
          <pc:docMk/>
          <pc:sldMk cId="883710268" sldId="404"/>
        </pc:sldMkLst>
        <pc:spChg chg="mod">
          <ac:chgData name="YIK, Wai Pan" userId="5998ae91-eff4-473c-a3d0-1e608fd79e5a" providerId="ADAL" clId="{A51348EE-5B8C-42BD-96E4-040D2E395C3B}" dt="2019-04-21T20:25:13.365" v="4220" actId="20577"/>
          <ac:spMkLst>
            <pc:docMk/>
            <pc:sldMk cId="883710268" sldId="404"/>
            <ac:spMk id="2" creationId="{BD8F2741-5BDF-40E6-97FF-1E7839AA5C9C}"/>
          </ac:spMkLst>
        </pc:spChg>
        <pc:spChg chg="mod">
          <ac:chgData name="YIK, Wai Pan" userId="5998ae91-eff4-473c-a3d0-1e608fd79e5a" providerId="ADAL" clId="{A51348EE-5B8C-42BD-96E4-040D2E395C3B}" dt="2019-04-21T21:34:58.859" v="5419" actId="14100"/>
          <ac:spMkLst>
            <pc:docMk/>
            <pc:sldMk cId="883710268" sldId="404"/>
            <ac:spMk id="3" creationId="{62B193AF-820B-4AFF-AD58-634C7FE8AD9F}"/>
          </ac:spMkLst>
        </pc:spChg>
        <pc:spChg chg="add mod">
          <ac:chgData name="YIK, Wai Pan" userId="5998ae91-eff4-473c-a3d0-1e608fd79e5a" providerId="ADAL" clId="{A51348EE-5B8C-42BD-96E4-040D2E395C3B}" dt="2019-04-21T20:39:31.773" v="4500" actId="1076"/>
          <ac:spMkLst>
            <pc:docMk/>
            <pc:sldMk cId="883710268" sldId="404"/>
            <ac:spMk id="5" creationId="{5A82BE34-787A-40D8-974A-C0AA41EA0227}"/>
          </ac:spMkLst>
        </pc:spChg>
      </pc:sldChg>
      <pc:sldChg chg="del">
        <pc:chgData name="YIK, Wai Pan" userId="5998ae91-eff4-473c-a3d0-1e608fd79e5a" providerId="ADAL" clId="{A51348EE-5B8C-42BD-96E4-040D2E395C3B}" dt="2019-04-21T20:41:38.612" v="4502" actId="2696"/>
        <pc:sldMkLst>
          <pc:docMk/>
          <pc:sldMk cId="78820380" sldId="405"/>
        </pc:sldMkLst>
      </pc:sldChg>
      <pc:sldChg chg="delSp modSp add">
        <pc:chgData name="YIK, Wai Pan" userId="5998ae91-eff4-473c-a3d0-1e608fd79e5a" providerId="ADAL" clId="{A51348EE-5B8C-42BD-96E4-040D2E395C3B}" dt="2019-04-21T20:55:22.391" v="4711" actId="255"/>
        <pc:sldMkLst>
          <pc:docMk/>
          <pc:sldMk cId="4225535073" sldId="406"/>
        </pc:sldMkLst>
        <pc:spChg chg="mod">
          <ac:chgData name="YIK, Wai Pan" userId="5998ae91-eff4-473c-a3d0-1e608fd79e5a" providerId="ADAL" clId="{A51348EE-5B8C-42BD-96E4-040D2E395C3B}" dt="2019-04-21T20:55:22.391" v="4711" actId="255"/>
          <ac:spMkLst>
            <pc:docMk/>
            <pc:sldMk cId="4225535073" sldId="406"/>
            <ac:spMk id="3" creationId="{62B193AF-820B-4AFF-AD58-634C7FE8AD9F}"/>
          </ac:spMkLst>
        </pc:spChg>
        <pc:spChg chg="del">
          <ac:chgData name="YIK, Wai Pan" userId="5998ae91-eff4-473c-a3d0-1e608fd79e5a" providerId="ADAL" clId="{A51348EE-5B8C-42BD-96E4-040D2E395C3B}" dt="2019-04-21T20:45:26.023" v="4620" actId="478"/>
          <ac:spMkLst>
            <pc:docMk/>
            <pc:sldMk cId="4225535073" sldId="406"/>
            <ac:spMk id="5" creationId="{5A82BE34-787A-40D8-974A-C0AA41EA0227}"/>
          </ac:spMkLst>
        </pc:spChg>
      </pc:sldChg>
      <pc:sldChg chg="addSp delSp modSp add">
        <pc:chgData name="YIK, Wai Pan" userId="5998ae91-eff4-473c-a3d0-1e608fd79e5a" providerId="ADAL" clId="{A51348EE-5B8C-42BD-96E4-040D2E395C3B}" dt="2019-04-21T20:49:41.270" v="4664" actId="113"/>
        <pc:sldMkLst>
          <pc:docMk/>
          <pc:sldMk cId="1446107386" sldId="407"/>
        </pc:sldMkLst>
        <pc:spChg chg="del">
          <ac:chgData name="YIK, Wai Pan" userId="5998ae91-eff4-473c-a3d0-1e608fd79e5a" providerId="ADAL" clId="{A51348EE-5B8C-42BD-96E4-040D2E395C3B}" dt="2019-04-21T20:45:30.321" v="4622" actId="478"/>
          <ac:spMkLst>
            <pc:docMk/>
            <pc:sldMk cId="1446107386" sldId="407"/>
            <ac:spMk id="3" creationId="{62B193AF-820B-4AFF-AD58-634C7FE8AD9F}"/>
          </ac:spMkLst>
        </pc:spChg>
        <pc:spChg chg="add del mod">
          <ac:chgData name="YIK, Wai Pan" userId="5998ae91-eff4-473c-a3d0-1e608fd79e5a" providerId="ADAL" clId="{A51348EE-5B8C-42BD-96E4-040D2E395C3B}" dt="2019-04-21T20:45:41.391" v="4623" actId="478"/>
          <ac:spMkLst>
            <pc:docMk/>
            <pc:sldMk cId="1446107386" sldId="407"/>
            <ac:spMk id="6" creationId="{3A082DA6-0272-4F74-A3AC-3B43C6085CBB}"/>
          </ac:spMkLst>
        </pc:spChg>
        <pc:graphicFrameChg chg="add mod modGraphic">
          <ac:chgData name="YIK, Wai Pan" userId="5998ae91-eff4-473c-a3d0-1e608fd79e5a" providerId="ADAL" clId="{A51348EE-5B8C-42BD-96E4-040D2E395C3B}" dt="2019-04-21T20:49:41.270" v="4664" actId="113"/>
          <ac:graphicFrameMkLst>
            <pc:docMk/>
            <pc:sldMk cId="1446107386" sldId="407"/>
            <ac:graphicFrameMk id="7" creationId="{72D98489-C087-47C6-89EB-E23FAB6EA75E}"/>
          </ac:graphicFrameMkLst>
        </pc:graphicFrameChg>
      </pc:sldChg>
      <pc:sldChg chg="modSp add">
        <pc:chgData name="YIK, Wai Pan" userId="5998ae91-eff4-473c-a3d0-1e608fd79e5a" providerId="ADAL" clId="{A51348EE-5B8C-42BD-96E4-040D2E395C3B}" dt="2019-04-21T20:50:32.259" v="4670" actId="2061"/>
        <pc:sldMkLst>
          <pc:docMk/>
          <pc:sldMk cId="2209231121" sldId="408"/>
        </pc:sldMkLst>
        <pc:graphicFrameChg chg="mod modGraphic">
          <ac:chgData name="YIK, Wai Pan" userId="5998ae91-eff4-473c-a3d0-1e608fd79e5a" providerId="ADAL" clId="{A51348EE-5B8C-42BD-96E4-040D2E395C3B}" dt="2019-04-21T20:50:32.259" v="4670" actId="2061"/>
          <ac:graphicFrameMkLst>
            <pc:docMk/>
            <pc:sldMk cId="2209231121" sldId="408"/>
            <ac:graphicFrameMk id="7" creationId="{72D98489-C087-47C6-89EB-E23FAB6EA75E}"/>
          </ac:graphicFrameMkLst>
        </pc:graphicFrameChg>
      </pc:sldChg>
      <pc:sldChg chg="modSp add">
        <pc:chgData name="YIK, Wai Pan" userId="5998ae91-eff4-473c-a3d0-1e608fd79e5a" providerId="ADAL" clId="{A51348EE-5B8C-42BD-96E4-040D2E395C3B}" dt="2019-04-21T20:52:46.255" v="4698" actId="948"/>
        <pc:sldMkLst>
          <pc:docMk/>
          <pc:sldMk cId="247551203" sldId="409"/>
        </pc:sldMkLst>
        <pc:spChg chg="mod">
          <ac:chgData name="YIK, Wai Pan" userId="5998ae91-eff4-473c-a3d0-1e608fd79e5a" providerId="ADAL" clId="{A51348EE-5B8C-42BD-96E4-040D2E395C3B}" dt="2019-04-21T20:51:20.219" v="4673"/>
          <ac:spMkLst>
            <pc:docMk/>
            <pc:sldMk cId="247551203" sldId="409"/>
            <ac:spMk id="2" creationId="{D2FBC11B-3502-4754-8A82-9FDB39E0E192}"/>
          </ac:spMkLst>
        </pc:spChg>
        <pc:spChg chg="mod">
          <ac:chgData name="YIK, Wai Pan" userId="5998ae91-eff4-473c-a3d0-1e608fd79e5a" providerId="ADAL" clId="{A51348EE-5B8C-42BD-96E4-040D2E395C3B}" dt="2019-04-21T20:52:46.255" v="4698" actId="948"/>
          <ac:spMkLst>
            <pc:docMk/>
            <pc:sldMk cId="247551203" sldId="409"/>
            <ac:spMk id="3" creationId="{85844891-AD16-4291-960D-8D8569037222}"/>
          </ac:spMkLst>
        </pc:spChg>
      </pc:sldChg>
      <pc:sldChg chg="modSp add">
        <pc:chgData name="YIK, Wai Pan" userId="5998ae91-eff4-473c-a3d0-1e608fd79e5a" providerId="ADAL" clId="{A51348EE-5B8C-42BD-96E4-040D2E395C3B}" dt="2019-04-21T20:58:59.016" v="4854" actId="20577"/>
        <pc:sldMkLst>
          <pc:docMk/>
          <pc:sldMk cId="3647908299" sldId="410"/>
        </pc:sldMkLst>
        <pc:spChg chg="mod">
          <ac:chgData name="YIK, Wai Pan" userId="5998ae91-eff4-473c-a3d0-1e608fd79e5a" providerId="ADAL" clId="{A51348EE-5B8C-42BD-96E4-040D2E395C3B}" dt="2019-04-21T20:55:49.840" v="4761" actId="20577"/>
          <ac:spMkLst>
            <pc:docMk/>
            <pc:sldMk cId="3647908299" sldId="410"/>
            <ac:spMk id="2" creationId="{BD8F2741-5BDF-40E6-97FF-1E7839AA5C9C}"/>
          </ac:spMkLst>
        </pc:spChg>
        <pc:spChg chg="mod">
          <ac:chgData name="YIK, Wai Pan" userId="5998ae91-eff4-473c-a3d0-1e608fd79e5a" providerId="ADAL" clId="{A51348EE-5B8C-42BD-96E4-040D2E395C3B}" dt="2019-04-21T20:58:59.016" v="4854" actId="20577"/>
          <ac:spMkLst>
            <pc:docMk/>
            <pc:sldMk cId="3647908299" sldId="410"/>
            <ac:spMk id="3" creationId="{62B193AF-820B-4AFF-AD58-634C7FE8AD9F}"/>
          </ac:spMkLst>
        </pc:spChg>
      </pc:sldChg>
      <pc:sldChg chg="addSp delSp modSp add">
        <pc:chgData name="YIK, Wai Pan" userId="5998ae91-eff4-473c-a3d0-1e608fd79e5a" providerId="ADAL" clId="{A51348EE-5B8C-42BD-96E4-040D2E395C3B}" dt="2019-04-21T21:06:07.225" v="4976" actId="20577"/>
        <pc:sldMkLst>
          <pc:docMk/>
          <pc:sldMk cId="3641902302" sldId="411"/>
        </pc:sldMkLst>
        <pc:spChg chg="del">
          <ac:chgData name="YIK, Wai Pan" userId="5998ae91-eff4-473c-a3d0-1e608fd79e5a" providerId="ADAL" clId="{A51348EE-5B8C-42BD-96E4-040D2E395C3B}" dt="2019-04-21T20:59:34.014" v="4863" actId="478"/>
          <ac:spMkLst>
            <pc:docMk/>
            <pc:sldMk cId="3641902302" sldId="411"/>
            <ac:spMk id="2" creationId="{BD8F2741-5BDF-40E6-97FF-1E7839AA5C9C}"/>
          </ac:spMkLst>
        </pc:spChg>
        <pc:spChg chg="del">
          <ac:chgData name="YIK, Wai Pan" userId="5998ae91-eff4-473c-a3d0-1e608fd79e5a" providerId="ADAL" clId="{A51348EE-5B8C-42BD-96E4-040D2E395C3B}" dt="2019-04-21T20:59:15.181" v="4856" actId="478"/>
          <ac:spMkLst>
            <pc:docMk/>
            <pc:sldMk cId="3641902302" sldId="411"/>
            <ac:spMk id="3" creationId="{62B193AF-820B-4AFF-AD58-634C7FE8AD9F}"/>
          </ac:spMkLst>
        </pc:spChg>
        <pc:spChg chg="add del mod">
          <ac:chgData name="YIK, Wai Pan" userId="5998ae91-eff4-473c-a3d0-1e608fd79e5a" providerId="ADAL" clId="{A51348EE-5B8C-42BD-96E4-040D2E395C3B}" dt="2019-04-21T20:59:18.433" v="4857" actId="478"/>
          <ac:spMkLst>
            <pc:docMk/>
            <pc:sldMk cId="3641902302" sldId="411"/>
            <ac:spMk id="6" creationId="{B7411E4E-B6D0-40AA-9474-BFEC8C5EB22C}"/>
          </ac:spMkLst>
        </pc:spChg>
        <pc:spChg chg="add del mod">
          <ac:chgData name="YIK, Wai Pan" userId="5998ae91-eff4-473c-a3d0-1e608fd79e5a" providerId="ADAL" clId="{A51348EE-5B8C-42BD-96E4-040D2E395C3B}" dt="2019-04-21T20:59:36.200" v="4864" actId="478"/>
          <ac:spMkLst>
            <pc:docMk/>
            <pc:sldMk cId="3641902302" sldId="411"/>
            <ac:spMk id="11" creationId="{8510686D-7D32-43B1-AA0E-532887A811CB}"/>
          </ac:spMkLst>
        </pc:spChg>
        <pc:spChg chg="add mod">
          <ac:chgData name="YIK, Wai Pan" userId="5998ae91-eff4-473c-a3d0-1e608fd79e5a" providerId="ADAL" clId="{A51348EE-5B8C-42BD-96E4-040D2E395C3B}" dt="2019-04-21T21:06:07.225" v="4976" actId="20577"/>
          <ac:spMkLst>
            <pc:docMk/>
            <pc:sldMk cId="3641902302" sldId="411"/>
            <ac:spMk id="12" creationId="{224B422C-F220-4BA5-B58C-DF186B0843AE}"/>
          </ac:spMkLst>
        </pc:spChg>
        <pc:spChg chg="add del mod">
          <ac:chgData name="YIK, Wai Pan" userId="5998ae91-eff4-473c-a3d0-1e608fd79e5a" providerId="ADAL" clId="{A51348EE-5B8C-42BD-96E4-040D2E395C3B}" dt="2019-04-21T21:00:14.520" v="4875" actId="478"/>
          <ac:spMkLst>
            <pc:docMk/>
            <pc:sldMk cId="3641902302" sldId="411"/>
            <ac:spMk id="13" creationId="{93CD97AF-1BD2-4BF7-ADD4-FF4704579651}"/>
          </ac:spMkLst>
        </pc:spChg>
        <pc:picChg chg="add mod">
          <ac:chgData name="YIK, Wai Pan" userId="5998ae91-eff4-473c-a3d0-1e608fd79e5a" providerId="ADAL" clId="{A51348EE-5B8C-42BD-96E4-040D2E395C3B}" dt="2019-04-21T21:05:44.201" v="4958" actId="1076"/>
          <ac:picMkLst>
            <pc:docMk/>
            <pc:sldMk cId="3641902302" sldId="411"/>
            <ac:picMk id="7" creationId="{BA540A1D-D009-474C-B8DA-B9DA97D3E82D}"/>
          </ac:picMkLst>
        </pc:picChg>
        <pc:picChg chg="add mod">
          <ac:chgData name="YIK, Wai Pan" userId="5998ae91-eff4-473c-a3d0-1e608fd79e5a" providerId="ADAL" clId="{A51348EE-5B8C-42BD-96E4-040D2E395C3B}" dt="2019-04-21T21:01:56.435" v="4891" actId="1076"/>
          <ac:picMkLst>
            <pc:docMk/>
            <pc:sldMk cId="3641902302" sldId="411"/>
            <ac:picMk id="8" creationId="{D74459B0-65DE-4E72-8266-47EE5CAB1D05}"/>
          </ac:picMkLst>
        </pc:picChg>
        <pc:picChg chg="add mod">
          <ac:chgData name="YIK, Wai Pan" userId="5998ae91-eff4-473c-a3d0-1e608fd79e5a" providerId="ADAL" clId="{A51348EE-5B8C-42BD-96E4-040D2E395C3B}" dt="2019-04-21T21:01:59.867" v="4892" actId="1076"/>
          <ac:picMkLst>
            <pc:docMk/>
            <pc:sldMk cId="3641902302" sldId="411"/>
            <ac:picMk id="9" creationId="{706E9BE5-C9FD-43CC-8408-A88F7C61453B}"/>
          </ac:picMkLst>
        </pc:picChg>
      </pc:sldChg>
      <pc:sldChg chg="modSp add">
        <pc:chgData name="YIK, Wai Pan" userId="5998ae91-eff4-473c-a3d0-1e608fd79e5a" providerId="ADAL" clId="{A51348EE-5B8C-42BD-96E4-040D2E395C3B}" dt="2019-04-21T21:03:27.273" v="4923" actId="20577"/>
        <pc:sldMkLst>
          <pc:docMk/>
          <pc:sldMk cId="3321339956" sldId="412"/>
        </pc:sldMkLst>
        <pc:spChg chg="mod">
          <ac:chgData name="YIK, Wai Pan" userId="5998ae91-eff4-473c-a3d0-1e608fd79e5a" providerId="ADAL" clId="{A51348EE-5B8C-42BD-96E4-040D2E395C3B}" dt="2019-04-21T21:03:27.273" v="4923" actId="20577"/>
          <ac:spMkLst>
            <pc:docMk/>
            <pc:sldMk cId="3321339956" sldId="412"/>
            <ac:spMk id="3" creationId="{62B193AF-820B-4AFF-AD58-634C7FE8AD9F}"/>
          </ac:spMkLst>
        </pc:spChg>
      </pc:sldChg>
      <pc:sldChg chg="add">
        <pc:chgData name="YIK, Wai Pan" userId="5998ae91-eff4-473c-a3d0-1e608fd79e5a" providerId="ADAL" clId="{A51348EE-5B8C-42BD-96E4-040D2E395C3B}" dt="2019-04-21T21:04:38.573" v="4938"/>
        <pc:sldMkLst>
          <pc:docMk/>
          <pc:sldMk cId="3450219360" sldId="413"/>
        </pc:sldMkLst>
      </pc:sldChg>
      <pc:sldChg chg="addSp delSp modSp add">
        <pc:chgData name="YIK, Wai Pan" userId="5998ae91-eff4-473c-a3d0-1e608fd79e5a" providerId="ADAL" clId="{A51348EE-5B8C-42BD-96E4-040D2E395C3B}" dt="2019-04-21T21:23:43.571" v="5240" actId="20577"/>
        <pc:sldMkLst>
          <pc:docMk/>
          <pc:sldMk cId="2409903334" sldId="414"/>
        </pc:sldMkLst>
        <pc:spChg chg="del">
          <ac:chgData name="YIK, Wai Pan" userId="5998ae91-eff4-473c-a3d0-1e608fd79e5a" providerId="ADAL" clId="{A51348EE-5B8C-42BD-96E4-040D2E395C3B}" dt="2019-04-21T21:06:37.482" v="4978"/>
          <ac:spMkLst>
            <pc:docMk/>
            <pc:sldMk cId="2409903334" sldId="414"/>
            <ac:spMk id="2" creationId="{397F0B87-1084-4A08-A75D-16D53B813365}"/>
          </ac:spMkLst>
        </pc:spChg>
        <pc:spChg chg="add del mod">
          <ac:chgData name="YIK, Wai Pan" userId="5998ae91-eff4-473c-a3d0-1e608fd79e5a" providerId="ADAL" clId="{A51348EE-5B8C-42BD-96E4-040D2E395C3B}" dt="2019-04-21T21:22:24.857" v="5207" actId="478"/>
          <ac:spMkLst>
            <pc:docMk/>
            <pc:sldMk cId="2409903334" sldId="414"/>
            <ac:spMk id="4" creationId="{322483C5-5144-4A68-A2DB-A8845F52001B}"/>
          </ac:spMkLst>
        </pc:spChg>
        <pc:spChg chg="add mod">
          <ac:chgData name="YIK, Wai Pan" userId="5998ae91-eff4-473c-a3d0-1e608fd79e5a" providerId="ADAL" clId="{A51348EE-5B8C-42BD-96E4-040D2E395C3B}" dt="2019-04-21T21:23:27.838" v="5228" actId="255"/>
          <ac:spMkLst>
            <pc:docMk/>
            <pc:sldMk cId="2409903334" sldId="414"/>
            <ac:spMk id="5" creationId="{D6A0050F-90FA-4095-8B9C-C8565C54CD7D}"/>
          </ac:spMkLst>
        </pc:spChg>
        <pc:spChg chg="add mod">
          <ac:chgData name="YIK, Wai Pan" userId="5998ae91-eff4-473c-a3d0-1e608fd79e5a" providerId="ADAL" clId="{A51348EE-5B8C-42BD-96E4-040D2E395C3B}" dt="2019-04-21T21:23:43.571" v="5240" actId="20577"/>
          <ac:spMkLst>
            <pc:docMk/>
            <pc:sldMk cId="2409903334" sldId="414"/>
            <ac:spMk id="7" creationId="{8504AB11-77E8-48B9-8FEE-CBFF26EDE662}"/>
          </ac:spMkLst>
        </pc:spChg>
        <pc:spChg chg="add del mod">
          <ac:chgData name="YIK, Wai Pan" userId="5998ae91-eff4-473c-a3d0-1e608fd79e5a" providerId="ADAL" clId="{A51348EE-5B8C-42BD-96E4-040D2E395C3B}" dt="2019-04-21T21:22:27.358" v="5208" actId="478"/>
          <ac:spMkLst>
            <pc:docMk/>
            <pc:sldMk cId="2409903334" sldId="414"/>
            <ac:spMk id="9" creationId="{DA4A92E8-EE75-4DAA-9B16-EB5EFEC49656}"/>
          </ac:spMkLst>
        </pc:spChg>
        <pc:picChg chg="add mod">
          <ac:chgData name="YIK, Wai Pan" userId="5998ae91-eff4-473c-a3d0-1e608fd79e5a" providerId="ADAL" clId="{A51348EE-5B8C-42BD-96E4-040D2E395C3B}" dt="2019-04-21T21:23:11.921" v="5222" actId="1076"/>
          <ac:picMkLst>
            <pc:docMk/>
            <pc:sldMk cId="2409903334" sldId="414"/>
            <ac:picMk id="6" creationId="{B7E474CA-A3D1-4B81-8413-E7320C583442}"/>
          </ac:picMkLst>
        </pc:picChg>
      </pc:sldChg>
      <pc:sldChg chg="addSp delSp modSp add">
        <pc:chgData name="YIK, Wai Pan" userId="5998ae91-eff4-473c-a3d0-1e608fd79e5a" providerId="ADAL" clId="{A51348EE-5B8C-42BD-96E4-040D2E395C3B}" dt="2019-04-21T21:20:24.036" v="5183" actId="165"/>
        <pc:sldMkLst>
          <pc:docMk/>
          <pc:sldMk cId="538827999" sldId="415"/>
        </pc:sldMkLst>
        <pc:spChg chg="mod">
          <ac:chgData name="YIK, Wai Pan" userId="5998ae91-eff4-473c-a3d0-1e608fd79e5a" providerId="ADAL" clId="{A51348EE-5B8C-42BD-96E4-040D2E395C3B}" dt="2019-04-21T21:17:16.764" v="5115" actId="1076"/>
          <ac:spMkLst>
            <pc:docMk/>
            <pc:sldMk cId="538827999" sldId="415"/>
            <ac:spMk id="4" creationId="{322483C5-5144-4A68-A2DB-A8845F52001B}"/>
          </ac:spMkLst>
        </pc:spChg>
        <pc:spChg chg="del mod">
          <ac:chgData name="YIK, Wai Pan" userId="5998ae91-eff4-473c-a3d0-1e608fd79e5a" providerId="ADAL" clId="{A51348EE-5B8C-42BD-96E4-040D2E395C3B}" dt="2019-04-21T21:17:12.293" v="5114" actId="478"/>
          <ac:spMkLst>
            <pc:docMk/>
            <pc:sldMk cId="538827999" sldId="415"/>
            <ac:spMk id="5" creationId="{D6A0050F-90FA-4095-8B9C-C8565C54CD7D}"/>
          </ac:spMkLst>
        </pc:spChg>
        <pc:spChg chg="add mod topLvl">
          <ac:chgData name="YIK, Wai Pan" userId="5998ae91-eff4-473c-a3d0-1e608fd79e5a" providerId="ADAL" clId="{A51348EE-5B8C-42BD-96E4-040D2E395C3B}" dt="2019-04-21T21:20:24.036" v="5183" actId="165"/>
          <ac:spMkLst>
            <pc:docMk/>
            <pc:sldMk cId="538827999" sldId="415"/>
            <ac:spMk id="7" creationId="{BAD285AA-65EE-4759-A02E-4843F50120B7}"/>
          </ac:spMkLst>
        </pc:spChg>
        <pc:spChg chg="add del mod">
          <ac:chgData name="YIK, Wai Pan" userId="5998ae91-eff4-473c-a3d0-1e608fd79e5a" providerId="ADAL" clId="{A51348EE-5B8C-42BD-96E4-040D2E395C3B}" dt="2019-04-21T21:17:21.224" v="5116" actId="478"/>
          <ac:spMkLst>
            <pc:docMk/>
            <pc:sldMk cId="538827999" sldId="415"/>
            <ac:spMk id="9" creationId="{A25690AB-8D2A-4C06-AE1D-2CE5881D77B9}"/>
          </ac:spMkLst>
        </pc:spChg>
        <pc:spChg chg="add del">
          <ac:chgData name="YIK, Wai Pan" userId="5998ae91-eff4-473c-a3d0-1e608fd79e5a" providerId="ADAL" clId="{A51348EE-5B8C-42BD-96E4-040D2E395C3B}" dt="2019-04-21T21:14:38.996" v="5047"/>
          <ac:spMkLst>
            <pc:docMk/>
            <pc:sldMk cId="538827999" sldId="415"/>
            <ac:spMk id="10" creationId="{9CD91FD5-EBC2-4AF4-A0AB-6BECE99EFC96}"/>
          </ac:spMkLst>
        </pc:spChg>
        <pc:spChg chg="add del">
          <ac:chgData name="YIK, Wai Pan" userId="5998ae91-eff4-473c-a3d0-1e608fd79e5a" providerId="ADAL" clId="{A51348EE-5B8C-42BD-96E4-040D2E395C3B}" dt="2019-04-21T21:14:38.996" v="5047"/>
          <ac:spMkLst>
            <pc:docMk/>
            <pc:sldMk cId="538827999" sldId="415"/>
            <ac:spMk id="11" creationId="{6218F3E1-C978-433B-9694-1ED0F19C33FF}"/>
          </ac:spMkLst>
        </pc:spChg>
        <pc:spChg chg="add del">
          <ac:chgData name="YIK, Wai Pan" userId="5998ae91-eff4-473c-a3d0-1e608fd79e5a" providerId="ADAL" clId="{A51348EE-5B8C-42BD-96E4-040D2E395C3B}" dt="2019-04-21T21:14:38.996" v="5047"/>
          <ac:spMkLst>
            <pc:docMk/>
            <pc:sldMk cId="538827999" sldId="415"/>
            <ac:spMk id="12" creationId="{730C3C58-0A9B-4381-B2B8-D9C4492D3DEE}"/>
          </ac:spMkLst>
        </pc:spChg>
        <pc:spChg chg="add del">
          <ac:chgData name="YIK, Wai Pan" userId="5998ae91-eff4-473c-a3d0-1e608fd79e5a" providerId="ADAL" clId="{A51348EE-5B8C-42BD-96E4-040D2E395C3B}" dt="2019-04-21T21:14:38.996" v="5047"/>
          <ac:spMkLst>
            <pc:docMk/>
            <pc:sldMk cId="538827999" sldId="415"/>
            <ac:spMk id="13" creationId="{A07603BF-0766-4301-B27D-9711124AF424}"/>
          </ac:spMkLst>
        </pc:spChg>
        <pc:spChg chg="add del">
          <ac:chgData name="YIK, Wai Pan" userId="5998ae91-eff4-473c-a3d0-1e608fd79e5a" providerId="ADAL" clId="{A51348EE-5B8C-42BD-96E4-040D2E395C3B}" dt="2019-04-21T21:14:38.996" v="5047"/>
          <ac:spMkLst>
            <pc:docMk/>
            <pc:sldMk cId="538827999" sldId="415"/>
            <ac:spMk id="14" creationId="{99259F4D-6E0C-45D5-A6B9-E9A4B84D3BA0}"/>
          </ac:spMkLst>
        </pc:spChg>
        <pc:spChg chg="add del">
          <ac:chgData name="YIK, Wai Pan" userId="5998ae91-eff4-473c-a3d0-1e608fd79e5a" providerId="ADAL" clId="{A51348EE-5B8C-42BD-96E4-040D2E395C3B}" dt="2019-04-21T21:14:38.996" v="5047"/>
          <ac:spMkLst>
            <pc:docMk/>
            <pc:sldMk cId="538827999" sldId="415"/>
            <ac:spMk id="15" creationId="{01151FE1-A39B-4302-95A8-DB64B0CA69BC}"/>
          </ac:spMkLst>
        </pc:spChg>
        <pc:spChg chg="add mod topLvl">
          <ac:chgData name="YIK, Wai Pan" userId="5998ae91-eff4-473c-a3d0-1e608fd79e5a" providerId="ADAL" clId="{A51348EE-5B8C-42BD-96E4-040D2E395C3B}" dt="2019-04-21T21:20:24.036" v="5183" actId="165"/>
          <ac:spMkLst>
            <pc:docMk/>
            <pc:sldMk cId="538827999" sldId="415"/>
            <ac:spMk id="21" creationId="{4EC3C5FD-99FA-4BBE-988D-012139B917F6}"/>
          </ac:spMkLst>
        </pc:spChg>
        <pc:spChg chg="add mod topLvl">
          <ac:chgData name="YIK, Wai Pan" userId="5998ae91-eff4-473c-a3d0-1e608fd79e5a" providerId="ADAL" clId="{A51348EE-5B8C-42BD-96E4-040D2E395C3B}" dt="2019-04-21T21:20:24.036" v="5183" actId="165"/>
          <ac:spMkLst>
            <pc:docMk/>
            <pc:sldMk cId="538827999" sldId="415"/>
            <ac:spMk id="22" creationId="{DEBFB5C7-C0A2-4CB8-89AF-0AFD4356339C}"/>
          </ac:spMkLst>
        </pc:spChg>
        <pc:spChg chg="add mod topLvl">
          <ac:chgData name="YIK, Wai Pan" userId="5998ae91-eff4-473c-a3d0-1e608fd79e5a" providerId="ADAL" clId="{A51348EE-5B8C-42BD-96E4-040D2E395C3B}" dt="2019-04-21T21:20:24.036" v="5183" actId="165"/>
          <ac:spMkLst>
            <pc:docMk/>
            <pc:sldMk cId="538827999" sldId="415"/>
            <ac:spMk id="23" creationId="{7B799F05-5317-4573-A3EE-00540D085308}"/>
          </ac:spMkLst>
        </pc:spChg>
        <pc:spChg chg="add mod topLvl">
          <ac:chgData name="YIK, Wai Pan" userId="5998ae91-eff4-473c-a3d0-1e608fd79e5a" providerId="ADAL" clId="{A51348EE-5B8C-42BD-96E4-040D2E395C3B}" dt="2019-04-21T21:20:24.036" v="5183" actId="165"/>
          <ac:spMkLst>
            <pc:docMk/>
            <pc:sldMk cId="538827999" sldId="415"/>
            <ac:spMk id="24" creationId="{CB3EA829-7EC6-43DA-9ACF-BE52A7C0B667}"/>
          </ac:spMkLst>
        </pc:spChg>
        <pc:spChg chg="add mod topLvl">
          <ac:chgData name="YIK, Wai Pan" userId="5998ae91-eff4-473c-a3d0-1e608fd79e5a" providerId="ADAL" clId="{A51348EE-5B8C-42BD-96E4-040D2E395C3B}" dt="2019-04-21T21:20:24.036" v="5183" actId="165"/>
          <ac:spMkLst>
            <pc:docMk/>
            <pc:sldMk cId="538827999" sldId="415"/>
            <ac:spMk id="25" creationId="{96A77720-00EC-489F-9682-30DBF75E8D0A}"/>
          </ac:spMkLst>
        </pc:spChg>
        <pc:spChg chg="add del mod">
          <ac:chgData name="YIK, Wai Pan" userId="5998ae91-eff4-473c-a3d0-1e608fd79e5a" providerId="ADAL" clId="{A51348EE-5B8C-42BD-96E4-040D2E395C3B}" dt="2019-04-21T21:16:32.961" v="5106" actId="478"/>
          <ac:spMkLst>
            <pc:docMk/>
            <pc:sldMk cId="538827999" sldId="415"/>
            <ac:spMk id="26" creationId="{1857C824-E97F-4B48-9876-4C77D8F78498}"/>
          </ac:spMkLst>
        </pc:spChg>
        <pc:spChg chg="add mod topLvl">
          <ac:chgData name="YIK, Wai Pan" userId="5998ae91-eff4-473c-a3d0-1e608fd79e5a" providerId="ADAL" clId="{A51348EE-5B8C-42BD-96E4-040D2E395C3B}" dt="2019-04-21T21:20:24.036" v="5183" actId="165"/>
          <ac:spMkLst>
            <pc:docMk/>
            <pc:sldMk cId="538827999" sldId="415"/>
            <ac:spMk id="27" creationId="{AD181C03-FB87-439A-AA01-DF7C2A8C6D41}"/>
          </ac:spMkLst>
        </pc:spChg>
        <pc:spChg chg="add mod topLvl">
          <ac:chgData name="YIK, Wai Pan" userId="5998ae91-eff4-473c-a3d0-1e608fd79e5a" providerId="ADAL" clId="{A51348EE-5B8C-42BD-96E4-040D2E395C3B}" dt="2019-04-21T21:20:24.036" v="5183" actId="165"/>
          <ac:spMkLst>
            <pc:docMk/>
            <pc:sldMk cId="538827999" sldId="415"/>
            <ac:spMk id="28" creationId="{B10A4294-EFC5-4400-8927-2BDAC94A3A50}"/>
          </ac:spMkLst>
        </pc:spChg>
        <pc:spChg chg="add mod topLvl">
          <ac:chgData name="YIK, Wai Pan" userId="5998ae91-eff4-473c-a3d0-1e608fd79e5a" providerId="ADAL" clId="{A51348EE-5B8C-42BD-96E4-040D2E395C3B}" dt="2019-04-21T21:20:24.036" v="5183" actId="165"/>
          <ac:spMkLst>
            <pc:docMk/>
            <pc:sldMk cId="538827999" sldId="415"/>
            <ac:spMk id="29" creationId="{9B3FFFB0-CDAE-450A-95AF-6325D22AA730}"/>
          </ac:spMkLst>
        </pc:spChg>
        <pc:grpChg chg="add del mod">
          <ac:chgData name="YIK, Wai Pan" userId="5998ae91-eff4-473c-a3d0-1e608fd79e5a" providerId="ADAL" clId="{A51348EE-5B8C-42BD-96E4-040D2E395C3B}" dt="2019-04-21T21:20:24.036" v="5183" actId="165"/>
          <ac:grpSpMkLst>
            <pc:docMk/>
            <pc:sldMk cId="538827999" sldId="415"/>
            <ac:grpSpMk id="20" creationId="{7ADB9436-2134-4C11-B8AB-5806D4E86BC0}"/>
          </ac:grpSpMkLst>
        </pc:grpChg>
        <pc:graphicFrameChg chg="add del">
          <ac:chgData name="YIK, Wai Pan" userId="5998ae91-eff4-473c-a3d0-1e608fd79e5a" providerId="ADAL" clId="{A51348EE-5B8C-42BD-96E4-040D2E395C3B}" dt="2019-04-21T21:14:38.996" v="5047"/>
          <ac:graphicFrameMkLst>
            <pc:docMk/>
            <pc:sldMk cId="538827999" sldId="415"/>
            <ac:graphicFrameMk id="2" creationId="{05A5664A-92D7-4BA6-8974-73DE18BC7C05}"/>
          </ac:graphicFrameMkLst>
        </pc:graphicFrameChg>
        <pc:picChg chg="del">
          <ac:chgData name="YIK, Wai Pan" userId="5998ae91-eff4-473c-a3d0-1e608fd79e5a" providerId="ADAL" clId="{A51348EE-5B8C-42BD-96E4-040D2E395C3B}" dt="2019-04-21T21:14:10.914" v="5045" actId="478"/>
          <ac:picMkLst>
            <pc:docMk/>
            <pc:sldMk cId="538827999" sldId="415"/>
            <ac:picMk id="6" creationId="{B7E474CA-A3D1-4B81-8413-E7320C583442}"/>
          </ac:picMkLst>
        </pc:picChg>
        <pc:picChg chg="add mod topLvl">
          <ac:chgData name="YIK, Wai Pan" userId="5998ae91-eff4-473c-a3d0-1e608fd79e5a" providerId="ADAL" clId="{A51348EE-5B8C-42BD-96E4-040D2E395C3B}" dt="2019-04-21T21:20:24.036" v="5183" actId="165"/>
          <ac:picMkLst>
            <pc:docMk/>
            <pc:sldMk cId="538827999" sldId="415"/>
            <ac:picMk id="16" creationId="{C9D50C48-D5F7-4019-A36F-5923A9FF8785}"/>
          </ac:picMkLst>
        </pc:picChg>
        <pc:picChg chg="add del">
          <ac:chgData name="YIK, Wai Pan" userId="5998ae91-eff4-473c-a3d0-1e608fd79e5a" providerId="ADAL" clId="{A51348EE-5B8C-42BD-96E4-040D2E395C3B}" dt="2019-04-21T21:14:47.065" v="5051" actId="478"/>
          <ac:picMkLst>
            <pc:docMk/>
            <pc:sldMk cId="538827999" sldId="415"/>
            <ac:picMk id="17" creationId="{537A4C87-1F91-4802-9653-79AB868AEFB9}"/>
          </ac:picMkLst>
        </pc:picChg>
        <pc:picChg chg="add mod topLvl">
          <ac:chgData name="YIK, Wai Pan" userId="5998ae91-eff4-473c-a3d0-1e608fd79e5a" providerId="ADAL" clId="{A51348EE-5B8C-42BD-96E4-040D2E395C3B}" dt="2019-04-21T21:20:24.036" v="5183" actId="165"/>
          <ac:picMkLst>
            <pc:docMk/>
            <pc:sldMk cId="538827999" sldId="415"/>
            <ac:picMk id="18" creationId="{AD05A7C6-7645-4718-8C41-09665927BAC4}"/>
          </ac:picMkLst>
        </pc:picChg>
        <pc:picChg chg="add mod topLvl">
          <ac:chgData name="YIK, Wai Pan" userId="5998ae91-eff4-473c-a3d0-1e608fd79e5a" providerId="ADAL" clId="{A51348EE-5B8C-42BD-96E4-040D2E395C3B}" dt="2019-04-21T21:20:24.036" v="5183" actId="165"/>
          <ac:picMkLst>
            <pc:docMk/>
            <pc:sldMk cId="538827999" sldId="415"/>
            <ac:picMk id="19" creationId="{D29DA560-7603-409B-88B7-1588ADDE6399}"/>
          </ac:picMkLst>
        </pc:picChg>
        <pc:picChg chg="add del">
          <ac:chgData name="YIK, Wai Pan" userId="5998ae91-eff4-473c-a3d0-1e608fd79e5a" providerId="ADAL" clId="{A51348EE-5B8C-42BD-96E4-040D2E395C3B}" dt="2019-04-21T21:14:38.996" v="5047"/>
          <ac:picMkLst>
            <pc:docMk/>
            <pc:sldMk cId="538827999" sldId="415"/>
            <ac:picMk id="8193" creationId="{88D0E89A-92C5-484F-9A60-6AFE844FB238}"/>
          </ac:picMkLst>
        </pc:picChg>
        <pc:picChg chg="add del">
          <ac:chgData name="YIK, Wai Pan" userId="5998ae91-eff4-473c-a3d0-1e608fd79e5a" providerId="ADAL" clId="{A51348EE-5B8C-42BD-96E4-040D2E395C3B}" dt="2019-04-21T21:14:38.996" v="5047"/>
          <ac:picMkLst>
            <pc:docMk/>
            <pc:sldMk cId="538827999" sldId="415"/>
            <ac:picMk id="8196" creationId="{199FCE16-55C6-411C-93CF-BA7456EFAFE9}"/>
          </ac:picMkLst>
        </pc:picChg>
        <pc:picChg chg="add del">
          <ac:chgData name="YIK, Wai Pan" userId="5998ae91-eff4-473c-a3d0-1e608fd79e5a" providerId="ADAL" clId="{A51348EE-5B8C-42BD-96E4-040D2E395C3B}" dt="2019-04-21T21:14:38.996" v="5047"/>
          <ac:picMkLst>
            <pc:docMk/>
            <pc:sldMk cId="538827999" sldId="415"/>
            <ac:picMk id="8199" creationId="{D85832C3-0C8B-4C33-9C14-65F8D6478738}"/>
          </ac:picMkLst>
        </pc:picChg>
      </pc:sldChg>
      <pc:sldChg chg="addSp delSp modSp add">
        <pc:chgData name="YIK, Wai Pan" userId="5998ae91-eff4-473c-a3d0-1e608fd79e5a" providerId="ADAL" clId="{A51348EE-5B8C-42BD-96E4-040D2E395C3B}" dt="2019-04-21T21:20:11.026" v="5180" actId="165"/>
        <pc:sldMkLst>
          <pc:docMk/>
          <pc:sldMk cId="521035391" sldId="416"/>
        </pc:sldMkLst>
        <pc:spChg chg="mod">
          <ac:chgData name="YIK, Wai Pan" userId="5998ae91-eff4-473c-a3d0-1e608fd79e5a" providerId="ADAL" clId="{A51348EE-5B8C-42BD-96E4-040D2E395C3B}" dt="2019-04-21T21:17:57.556" v="5141" actId="14100"/>
          <ac:spMkLst>
            <pc:docMk/>
            <pc:sldMk cId="521035391" sldId="416"/>
            <ac:spMk id="4" creationId="{322483C5-5144-4A68-A2DB-A8845F52001B}"/>
          </ac:spMkLst>
        </pc:spChg>
        <pc:spChg chg="mod topLvl">
          <ac:chgData name="YIK, Wai Pan" userId="5998ae91-eff4-473c-a3d0-1e608fd79e5a" providerId="ADAL" clId="{A51348EE-5B8C-42BD-96E4-040D2E395C3B}" dt="2019-04-21T21:20:11.026" v="5180" actId="165"/>
          <ac:spMkLst>
            <pc:docMk/>
            <pc:sldMk cId="521035391" sldId="416"/>
            <ac:spMk id="7" creationId="{BAD285AA-65EE-4759-A02E-4843F50120B7}"/>
          </ac:spMkLst>
        </pc:spChg>
        <pc:spChg chg="mod topLvl">
          <ac:chgData name="YIK, Wai Pan" userId="5998ae91-eff4-473c-a3d0-1e608fd79e5a" providerId="ADAL" clId="{A51348EE-5B8C-42BD-96E4-040D2E395C3B}" dt="2019-04-21T21:20:11.026" v="5180" actId="165"/>
          <ac:spMkLst>
            <pc:docMk/>
            <pc:sldMk cId="521035391" sldId="416"/>
            <ac:spMk id="21" creationId="{4EC3C5FD-99FA-4BBE-988D-012139B917F6}"/>
          </ac:spMkLst>
        </pc:spChg>
        <pc:spChg chg="mod topLvl">
          <ac:chgData name="YIK, Wai Pan" userId="5998ae91-eff4-473c-a3d0-1e608fd79e5a" providerId="ADAL" clId="{A51348EE-5B8C-42BD-96E4-040D2E395C3B}" dt="2019-04-21T21:20:11.026" v="5180" actId="165"/>
          <ac:spMkLst>
            <pc:docMk/>
            <pc:sldMk cId="521035391" sldId="416"/>
            <ac:spMk id="22" creationId="{DEBFB5C7-C0A2-4CB8-89AF-0AFD4356339C}"/>
          </ac:spMkLst>
        </pc:spChg>
        <pc:spChg chg="del">
          <ac:chgData name="YIK, Wai Pan" userId="5998ae91-eff4-473c-a3d0-1e608fd79e5a" providerId="ADAL" clId="{A51348EE-5B8C-42BD-96E4-040D2E395C3B}" dt="2019-04-21T21:18:07.528" v="5143" actId="478"/>
          <ac:spMkLst>
            <pc:docMk/>
            <pc:sldMk cId="521035391" sldId="416"/>
            <ac:spMk id="23" creationId="{7B799F05-5317-4573-A3EE-00540D085308}"/>
          </ac:spMkLst>
        </pc:spChg>
        <pc:spChg chg="del">
          <ac:chgData name="YIK, Wai Pan" userId="5998ae91-eff4-473c-a3d0-1e608fd79e5a" providerId="ADAL" clId="{A51348EE-5B8C-42BD-96E4-040D2E395C3B}" dt="2019-04-21T21:18:10.066" v="5145" actId="478"/>
          <ac:spMkLst>
            <pc:docMk/>
            <pc:sldMk cId="521035391" sldId="416"/>
            <ac:spMk id="24" creationId="{CB3EA829-7EC6-43DA-9ACF-BE52A7C0B667}"/>
          </ac:spMkLst>
        </pc:spChg>
        <pc:spChg chg="del">
          <ac:chgData name="YIK, Wai Pan" userId="5998ae91-eff4-473c-a3d0-1e608fd79e5a" providerId="ADAL" clId="{A51348EE-5B8C-42BD-96E4-040D2E395C3B}" dt="2019-04-21T21:18:10.066" v="5145" actId="478"/>
          <ac:spMkLst>
            <pc:docMk/>
            <pc:sldMk cId="521035391" sldId="416"/>
            <ac:spMk id="25" creationId="{96A77720-00EC-489F-9682-30DBF75E8D0A}"/>
          </ac:spMkLst>
        </pc:spChg>
        <pc:spChg chg="del">
          <ac:chgData name="YIK, Wai Pan" userId="5998ae91-eff4-473c-a3d0-1e608fd79e5a" providerId="ADAL" clId="{A51348EE-5B8C-42BD-96E4-040D2E395C3B}" dt="2019-04-21T21:18:08.169" v="5144" actId="478"/>
          <ac:spMkLst>
            <pc:docMk/>
            <pc:sldMk cId="521035391" sldId="416"/>
            <ac:spMk id="27" creationId="{AD181C03-FB87-439A-AA01-DF7C2A8C6D41}"/>
          </ac:spMkLst>
        </pc:spChg>
        <pc:spChg chg="del">
          <ac:chgData name="YIK, Wai Pan" userId="5998ae91-eff4-473c-a3d0-1e608fd79e5a" providerId="ADAL" clId="{A51348EE-5B8C-42BD-96E4-040D2E395C3B}" dt="2019-04-21T21:18:10.066" v="5145" actId="478"/>
          <ac:spMkLst>
            <pc:docMk/>
            <pc:sldMk cId="521035391" sldId="416"/>
            <ac:spMk id="28" creationId="{B10A4294-EFC5-4400-8927-2BDAC94A3A50}"/>
          </ac:spMkLst>
        </pc:spChg>
        <pc:spChg chg="del">
          <ac:chgData name="YIK, Wai Pan" userId="5998ae91-eff4-473c-a3d0-1e608fd79e5a" providerId="ADAL" clId="{A51348EE-5B8C-42BD-96E4-040D2E395C3B}" dt="2019-04-21T21:18:10.066" v="5145" actId="478"/>
          <ac:spMkLst>
            <pc:docMk/>
            <pc:sldMk cId="521035391" sldId="416"/>
            <ac:spMk id="29" creationId="{9B3FFFB0-CDAE-450A-95AF-6325D22AA730}"/>
          </ac:spMkLst>
        </pc:spChg>
        <pc:grpChg chg="add del mod">
          <ac:chgData name="YIK, Wai Pan" userId="5998ae91-eff4-473c-a3d0-1e608fd79e5a" providerId="ADAL" clId="{A51348EE-5B8C-42BD-96E4-040D2E395C3B}" dt="2019-04-21T21:19:53.281" v="5171" actId="165"/>
          <ac:grpSpMkLst>
            <pc:docMk/>
            <pc:sldMk cId="521035391" sldId="416"/>
            <ac:grpSpMk id="2" creationId="{015B7D76-B214-401C-87C5-8A831BDA28D0}"/>
          </ac:grpSpMkLst>
        </pc:grpChg>
        <pc:grpChg chg="add del mod">
          <ac:chgData name="YIK, Wai Pan" userId="5998ae91-eff4-473c-a3d0-1e608fd79e5a" providerId="ADAL" clId="{A51348EE-5B8C-42BD-96E4-040D2E395C3B}" dt="2019-04-21T21:20:02.850" v="5177" actId="165"/>
          <ac:grpSpMkLst>
            <pc:docMk/>
            <pc:sldMk cId="521035391" sldId="416"/>
            <ac:grpSpMk id="5" creationId="{D86F4149-46E5-4D1F-B981-210909D0287A}"/>
          </ac:grpSpMkLst>
        </pc:grpChg>
        <pc:grpChg chg="add del mod">
          <ac:chgData name="YIK, Wai Pan" userId="5998ae91-eff4-473c-a3d0-1e608fd79e5a" providerId="ADAL" clId="{A51348EE-5B8C-42BD-96E4-040D2E395C3B}" dt="2019-04-21T21:20:11.026" v="5180" actId="165"/>
          <ac:grpSpMkLst>
            <pc:docMk/>
            <pc:sldMk cId="521035391" sldId="416"/>
            <ac:grpSpMk id="6" creationId="{B7EFF58C-572E-49F9-B254-AD3B85B97D84}"/>
          </ac:grpSpMkLst>
        </pc:grpChg>
        <pc:picChg chg="del">
          <ac:chgData name="YIK, Wai Pan" userId="5998ae91-eff4-473c-a3d0-1e608fd79e5a" providerId="ADAL" clId="{A51348EE-5B8C-42BD-96E4-040D2E395C3B}" dt="2019-04-21T21:18:06.584" v="5142" actId="478"/>
          <ac:picMkLst>
            <pc:docMk/>
            <pc:sldMk cId="521035391" sldId="416"/>
            <ac:picMk id="16" creationId="{C9D50C48-D5F7-4019-A36F-5923A9FF8785}"/>
          </ac:picMkLst>
        </pc:picChg>
        <pc:picChg chg="add mod topLvl">
          <ac:chgData name="YIK, Wai Pan" userId="5998ae91-eff4-473c-a3d0-1e608fd79e5a" providerId="ADAL" clId="{A51348EE-5B8C-42BD-96E4-040D2E395C3B}" dt="2019-04-21T21:20:11.026" v="5180" actId="165"/>
          <ac:picMkLst>
            <pc:docMk/>
            <pc:sldMk cId="521035391" sldId="416"/>
            <ac:picMk id="17" creationId="{757CE8FA-159C-4EF7-989B-5EC5CDC95D23}"/>
          </ac:picMkLst>
        </pc:picChg>
        <pc:picChg chg="del">
          <ac:chgData name="YIK, Wai Pan" userId="5998ae91-eff4-473c-a3d0-1e608fd79e5a" providerId="ADAL" clId="{A51348EE-5B8C-42BD-96E4-040D2E395C3B}" dt="2019-04-21T21:18:10.066" v="5145" actId="478"/>
          <ac:picMkLst>
            <pc:docMk/>
            <pc:sldMk cId="521035391" sldId="416"/>
            <ac:picMk id="18" creationId="{AD05A7C6-7645-4718-8C41-09665927BAC4}"/>
          </ac:picMkLst>
        </pc:picChg>
        <pc:picChg chg="del">
          <ac:chgData name="YIK, Wai Pan" userId="5998ae91-eff4-473c-a3d0-1e608fd79e5a" providerId="ADAL" clId="{A51348EE-5B8C-42BD-96E4-040D2E395C3B}" dt="2019-04-21T21:18:10.066" v="5145" actId="478"/>
          <ac:picMkLst>
            <pc:docMk/>
            <pc:sldMk cId="521035391" sldId="416"/>
            <ac:picMk id="19" creationId="{D29DA560-7603-409B-88B7-1588ADDE6399}"/>
          </ac:picMkLst>
        </pc:picChg>
        <pc:picChg chg="add mod topLvl">
          <ac:chgData name="YIK, Wai Pan" userId="5998ae91-eff4-473c-a3d0-1e608fd79e5a" providerId="ADAL" clId="{A51348EE-5B8C-42BD-96E4-040D2E395C3B}" dt="2019-04-21T21:20:11.026" v="5180" actId="165"/>
          <ac:picMkLst>
            <pc:docMk/>
            <pc:sldMk cId="521035391" sldId="416"/>
            <ac:picMk id="20" creationId="{5D0E357A-EECD-4498-9B48-731A77A8D333}"/>
          </ac:picMkLst>
        </pc:picChg>
        <pc:picChg chg="add mod topLvl">
          <ac:chgData name="YIK, Wai Pan" userId="5998ae91-eff4-473c-a3d0-1e608fd79e5a" providerId="ADAL" clId="{A51348EE-5B8C-42BD-96E4-040D2E395C3B}" dt="2019-04-21T21:20:11.026" v="5180" actId="165"/>
          <ac:picMkLst>
            <pc:docMk/>
            <pc:sldMk cId="521035391" sldId="416"/>
            <ac:picMk id="26" creationId="{219D065C-94AB-4E35-9586-EDD136561662}"/>
          </ac:picMkLst>
        </pc:picChg>
      </pc:sldChg>
      <pc:sldChg chg="add del">
        <pc:chgData name="YIK, Wai Pan" userId="5998ae91-eff4-473c-a3d0-1e608fd79e5a" providerId="ADAL" clId="{A51348EE-5B8C-42BD-96E4-040D2E395C3B}" dt="2019-04-21T21:13:22.810" v="5038" actId="2696"/>
        <pc:sldMkLst>
          <pc:docMk/>
          <pc:sldMk cId="2726354482" sldId="416"/>
        </pc:sldMkLst>
      </pc:sldChg>
      <pc:sldChg chg="addSp delSp modSp add">
        <pc:chgData name="YIK, Wai Pan" userId="5998ae91-eff4-473c-a3d0-1e608fd79e5a" providerId="ADAL" clId="{A51348EE-5B8C-42BD-96E4-040D2E395C3B}" dt="2019-04-21T21:29:22.863" v="5339" actId="1582"/>
        <pc:sldMkLst>
          <pc:docMk/>
          <pc:sldMk cId="966839196" sldId="417"/>
        </pc:sldMkLst>
        <pc:spChg chg="mod">
          <ac:chgData name="YIK, Wai Pan" userId="5998ae91-eff4-473c-a3d0-1e608fd79e5a" providerId="ADAL" clId="{A51348EE-5B8C-42BD-96E4-040D2E395C3B}" dt="2019-04-21T21:27:00.795" v="5312" actId="20577"/>
          <ac:spMkLst>
            <pc:docMk/>
            <pc:sldMk cId="966839196" sldId="417"/>
            <ac:spMk id="4" creationId="{322483C5-5144-4A68-A2DB-A8845F52001B}"/>
          </ac:spMkLst>
        </pc:spChg>
        <pc:spChg chg="mod topLvl">
          <ac:chgData name="YIK, Wai Pan" userId="5998ae91-eff4-473c-a3d0-1e608fd79e5a" providerId="ADAL" clId="{A51348EE-5B8C-42BD-96E4-040D2E395C3B}" dt="2019-04-21T21:28:32.535" v="5327" actId="1076"/>
          <ac:spMkLst>
            <pc:docMk/>
            <pc:sldMk cId="966839196" sldId="417"/>
            <ac:spMk id="7" creationId="{BAD285AA-65EE-4759-A02E-4843F50120B7}"/>
          </ac:spMkLst>
        </pc:spChg>
        <pc:spChg chg="add del mod">
          <ac:chgData name="YIK, Wai Pan" userId="5998ae91-eff4-473c-a3d0-1e608fd79e5a" providerId="ADAL" clId="{A51348EE-5B8C-42BD-96E4-040D2E395C3B}" dt="2019-04-21T21:28:03.549" v="5320" actId="478"/>
          <ac:spMkLst>
            <pc:docMk/>
            <pc:sldMk cId="966839196" sldId="417"/>
            <ac:spMk id="13" creationId="{088E2EEB-1857-4BD5-A7CE-853904239353}"/>
          </ac:spMkLst>
        </pc:spChg>
        <pc:spChg chg="add del">
          <ac:chgData name="YIK, Wai Pan" userId="5998ae91-eff4-473c-a3d0-1e608fd79e5a" providerId="ADAL" clId="{A51348EE-5B8C-42BD-96E4-040D2E395C3B}" dt="2019-04-21T21:28:49.292" v="5330" actId="478"/>
          <ac:spMkLst>
            <pc:docMk/>
            <pc:sldMk cId="966839196" sldId="417"/>
            <ac:spMk id="18" creationId="{C91B7950-2A3E-40E7-B89E-E774F5463CEC}"/>
          </ac:spMkLst>
        </pc:spChg>
        <pc:spChg chg="add mod">
          <ac:chgData name="YIK, Wai Pan" userId="5998ae91-eff4-473c-a3d0-1e608fd79e5a" providerId="ADAL" clId="{A51348EE-5B8C-42BD-96E4-040D2E395C3B}" dt="2019-04-21T21:29:03.859" v="5335" actId="1035"/>
          <ac:spMkLst>
            <pc:docMk/>
            <pc:sldMk cId="966839196" sldId="417"/>
            <ac:spMk id="19" creationId="{549BCDAD-DBAB-4983-AB67-049570AD3406}"/>
          </ac:spMkLst>
        </pc:spChg>
        <pc:spChg chg="del">
          <ac:chgData name="YIK, Wai Pan" userId="5998ae91-eff4-473c-a3d0-1e608fd79e5a" providerId="ADAL" clId="{A51348EE-5B8C-42BD-96E4-040D2E395C3B}" dt="2019-04-21T21:25:17.245" v="5260" actId="478"/>
          <ac:spMkLst>
            <pc:docMk/>
            <pc:sldMk cId="966839196" sldId="417"/>
            <ac:spMk id="21" creationId="{4EC3C5FD-99FA-4BBE-988D-012139B917F6}"/>
          </ac:spMkLst>
        </pc:spChg>
        <pc:spChg chg="mod topLvl">
          <ac:chgData name="YIK, Wai Pan" userId="5998ae91-eff4-473c-a3d0-1e608fd79e5a" providerId="ADAL" clId="{A51348EE-5B8C-42BD-96E4-040D2E395C3B}" dt="2019-04-21T21:28:25.345" v="5325" actId="165"/>
          <ac:spMkLst>
            <pc:docMk/>
            <pc:sldMk cId="966839196" sldId="417"/>
            <ac:spMk id="22" creationId="{DEBFB5C7-C0A2-4CB8-89AF-0AFD4356339C}"/>
          </ac:spMkLst>
        </pc:spChg>
        <pc:spChg chg="add mod">
          <ac:chgData name="YIK, Wai Pan" userId="5998ae91-eff4-473c-a3d0-1e608fd79e5a" providerId="ADAL" clId="{A51348EE-5B8C-42BD-96E4-040D2E395C3B}" dt="2019-04-21T21:29:22.863" v="5339" actId="1582"/>
          <ac:spMkLst>
            <pc:docMk/>
            <pc:sldMk cId="966839196" sldId="417"/>
            <ac:spMk id="23" creationId="{1A3368F9-E6E3-43F7-8FEC-D5BD939846DB}"/>
          </ac:spMkLst>
        </pc:spChg>
        <pc:grpChg chg="add del mod">
          <ac:chgData name="YIK, Wai Pan" userId="5998ae91-eff4-473c-a3d0-1e608fd79e5a" providerId="ADAL" clId="{A51348EE-5B8C-42BD-96E4-040D2E395C3B}" dt="2019-04-21T21:27:53.665" v="5313" actId="165"/>
          <ac:grpSpMkLst>
            <pc:docMk/>
            <pc:sldMk cId="966839196" sldId="417"/>
            <ac:grpSpMk id="2" creationId="{BEE8087D-7A4C-4D14-B641-0949CF10722C}"/>
          </ac:grpSpMkLst>
        </pc:grpChg>
        <pc:grpChg chg="add del mod">
          <ac:chgData name="YIK, Wai Pan" userId="5998ae91-eff4-473c-a3d0-1e608fd79e5a" providerId="ADAL" clId="{A51348EE-5B8C-42BD-96E4-040D2E395C3B}" dt="2019-04-21T21:28:25.345" v="5325" actId="165"/>
          <ac:grpSpMkLst>
            <pc:docMk/>
            <pc:sldMk cId="966839196" sldId="417"/>
            <ac:grpSpMk id="5" creationId="{386F02DD-FC67-41CB-950C-12CE7F310690}"/>
          </ac:grpSpMkLst>
        </pc:grpChg>
        <pc:picChg chg="add del mod topLvl">
          <ac:chgData name="YIK, Wai Pan" userId="5998ae91-eff4-473c-a3d0-1e608fd79e5a" providerId="ADAL" clId="{A51348EE-5B8C-42BD-96E4-040D2E395C3B}" dt="2019-04-21T21:27:54.868" v="5314" actId="478"/>
          <ac:picMkLst>
            <pc:docMk/>
            <pc:sldMk cId="966839196" sldId="417"/>
            <ac:picMk id="10" creationId="{1413F82E-9D92-44E4-BF00-E6C59B8AAA6D}"/>
          </ac:picMkLst>
        </pc:picChg>
        <pc:picChg chg="add del mod topLvl">
          <ac:chgData name="YIK, Wai Pan" userId="5998ae91-eff4-473c-a3d0-1e608fd79e5a" providerId="ADAL" clId="{A51348EE-5B8C-42BD-96E4-040D2E395C3B}" dt="2019-04-21T21:27:55.413" v="5315" actId="478"/>
          <ac:picMkLst>
            <pc:docMk/>
            <pc:sldMk cId="966839196" sldId="417"/>
            <ac:picMk id="11" creationId="{1D6FD769-74A0-460B-9AE1-489F4B045197}"/>
          </ac:picMkLst>
        </pc:picChg>
        <pc:picChg chg="add mod topLvl">
          <ac:chgData name="YIK, Wai Pan" userId="5998ae91-eff4-473c-a3d0-1e608fd79e5a" providerId="ADAL" clId="{A51348EE-5B8C-42BD-96E4-040D2E395C3B}" dt="2019-04-21T21:28:28.438" v="5326" actId="1076"/>
          <ac:picMkLst>
            <pc:docMk/>
            <pc:sldMk cId="966839196" sldId="417"/>
            <ac:picMk id="14" creationId="{DF5DDC5E-542D-420C-A063-735E13927A79}"/>
          </ac:picMkLst>
        </pc:picChg>
        <pc:picChg chg="add mod topLvl">
          <ac:chgData name="YIK, Wai Pan" userId="5998ae91-eff4-473c-a3d0-1e608fd79e5a" providerId="ADAL" clId="{A51348EE-5B8C-42BD-96E4-040D2E395C3B}" dt="2019-04-21T21:28:25.345" v="5325" actId="165"/>
          <ac:picMkLst>
            <pc:docMk/>
            <pc:sldMk cId="966839196" sldId="417"/>
            <ac:picMk id="15" creationId="{38E1F228-5904-44A0-89DC-3DAD04AF78B9}"/>
          </ac:picMkLst>
        </pc:picChg>
        <pc:picChg chg="del">
          <ac:chgData name="YIK, Wai Pan" userId="5998ae91-eff4-473c-a3d0-1e608fd79e5a" providerId="ADAL" clId="{A51348EE-5B8C-42BD-96E4-040D2E395C3B}" dt="2019-04-21T21:25:22.701" v="5263" actId="478"/>
          <ac:picMkLst>
            <pc:docMk/>
            <pc:sldMk cId="966839196" sldId="417"/>
            <ac:picMk id="17" creationId="{757CE8FA-159C-4EF7-989B-5EC5CDC95D23}"/>
          </ac:picMkLst>
        </pc:picChg>
        <pc:picChg chg="del">
          <ac:chgData name="YIK, Wai Pan" userId="5998ae91-eff4-473c-a3d0-1e608fd79e5a" providerId="ADAL" clId="{A51348EE-5B8C-42BD-96E4-040D2E395C3B}" dt="2019-04-21T21:25:17.661" v="5261" actId="478"/>
          <ac:picMkLst>
            <pc:docMk/>
            <pc:sldMk cId="966839196" sldId="417"/>
            <ac:picMk id="20" creationId="{5D0E357A-EECD-4498-9B48-731A77A8D333}"/>
          </ac:picMkLst>
        </pc:picChg>
        <pc:picChg chg="del">
          <ac:chgData name="YIK, Wai Pan" userId="5998ae91-eff4-473c-a3d0-1e608fd79e5a" providerId="ADAL" clId="{A51348EE-5B8C-42BD-96E4-040D2E395C3B}" dt="2019-04-21T21:25:23.167" v="5264" actId="478"/>
          <ac:picMkLst>
            <pc:docMk/>
            <pc:sldMk cId="966839196" sldId="417"/>
            <ac:picMk id="26" creationId="{219D065C-94AB-4E35-9586-EDD136561662}"/>
          </ac:picMkLst>
        </pc:picChg>
      </pc:sldChg>
      <pc:sldChg chg="add ord">
        <pc:chgData name="YIK, Wai Pan" userId="5998ae91-eff4-473c-a3d0-1e608fd79e5a" providerId="ADAL" clId="{A51348EE-5B8C-42BD-96E4-040D2E395C3B}" dt="2019-04-21T21:28:41.433" v="5328"/>
        <pc:sldMkLst>
          <pc:docMk/>
          <pc:sldMk cId="2357980372" sldId="418"/>
        </pc:sldMkLst>
      </pc:sldChg>
      <pc:sldChg chg="addSp delSp modSp add">
        <pc:chgData name="YIK, Wai Pan" userId="5998ae91-eff4-473c-a3d0-1e608fd79e5a" providerId="ADAL" clId="{A51348EE-5B8C-42BD-96E4-040D2E395C3B}" dt="2019-04-21T21:31:23.806" v="5383" actId="14100"/>
        <pc:sldMkLst>
          <pc:docMk/>
          <pc:sldMk cId="1067070313" sldId="419"/>
        </pc:sldMkLst>
        <pc:spChg chg="mod">
          <ac:chgData name="YIK, Wai Pan" userId="5998ae91-eff4-473c-a3d0-1e608fd79e5a" providerId="ADAL" clId="{A51348EE-5B8C-42BD-96E4-040D2E395C3B}" dt="2019-04-21T21:29:52.178" v="5357" actId="20577"/>
          <ac:spMkLst>
            <pc:docMk/>
            <pc:sldMk cId="1067070313" sldId="419"/>
            <ac:spMk id="4" creationId="{322483C5-5144-4A68-A2DB-A8845F52001B}"/>
          </ac:spMkLst>
        </pc:spChg>
        <pc:spChg chg="mod topLvl">
          <ac:chgData name="YIK, Wai Pan" userId="5998ae91-eff4-473c-a3d0-1e608fd79e5a" providerId="ADAL" clId="{A51348EE-5B8C-42BD-96E4-040D2E395C3B}" dt="2019-04-21T21:30:59.335" v="5376" actId="165"/>
          <ac:spMkLst>
            <pc:docMk/>
            <pc:sldMk cId="1067070313" sldId="419"/>
            <ac:spMk id="7" creationId="{BAD285AA-65EE-4759-A02E-4843F50120B7}"/>
          </ac:spMkLst>
        </pc:spChg>
        <pc:spChg chg="add mod">
          <ac:chgData name="YIK, Wai Pan" userId="5998ae91-eff4-473c-a3d0-1e608fd79e5a" providerId="ADAL" clId="{A51348EE-5B8C-42BD-96E4-040D2E395C3B}" dt="2019-04-21T21:31:23.806" v="5383" actId="14100"/>
          <ac:spMkLst>
            <pc:docMk/>
            <pc:sldMk cId="1067070313" sldId="419"/>
            <ac:spMk id="14" creationId="{AB06E8BA-5CF6-4758-B622-A48AA5EB0ADD}"/>
          </ac:spMkLst>
        </pc:spChg>
        <pc:spChg chg="mod topLvl">
          <ac:chgData name="YIK, Wai Pan" userId="5998ae91-eff4-473c-a3d0-1e608fd79e5a" providerId="ADAL" clId="{A51348EE-5B8C-42BD-96E4-040D2E395C3B}" dt="2019-04-21T21:30:59.335" v="5376" actId="165"/>
          <ac:spMkLst>
            <pc:docMk/>
            <pc:sldMk cId="1067070313" sldId="419"/>
            <ac:spMk id="21" creationId="{4EC3C5FD-99FA-4BBE-988D-012139B917F6}"/>
          </ac:spMkLst>
        </pc:spChg>
        <pc:spChg chg="mod topLvl">
          <ac:chgData name="YIK, Wai Pan" userId="5998ae91-eff4-473c-a3d0-1e608fd79e5a" providerId="ADAL" clId="{A51348EE-5B8C-42BD-96E4-040D2E395C3B}" dt="2019-04-21T21:31:02.715" v="5379" actId="1038"/>
          <ac:spMkLst>
            <pc:docMk/>
            <pc:sldMk cId="1067070313" sldId="419"/>
            <ac:spMk id="22" creationId="{DEBFB5C7-C0A2-4CB8-89AF-0AFD4356339C}"/>
          </ac:spMkLst>
        </pc:spChg>
        <pc:grpChg chg="add del mod">
          <ac:chgData name="YIK, Wai Pan" userId="5998ae91-eff4-473c-a3d0-1e608fd79e5a" providerId="ADAL" clId="{A51348EE-5B8C-42BD-96E4-040D2E395C3B}" dt="2019-04-21T21:30:59.335" v="5376" actId="165"/>
          <ac:grpSpMkLst>
            <pc:docMk/>
            <pc:sldMk cId="1067070313" sldId="419"/>
            <ac:grpSpMk id="2" creationId="{BBC676D6-9C36-45C1-B339-F4B02F07C81C}"/>
          </ac:grpSpMkLst>
        </pc:grpChg>
        <pc:picChg chg="add mod topLvl">
          <ac:chgData name="YIK, Wai Pan" userId="5998ae91-eff4-473c-a3d0-1e608fd79e5a" providerId="ADAL" clId="{A51348EE-5B8C-42BD-96E4-040D2E395C3B}" dt="2019-04-21T21:30:59.335" v="5376" actId="165"/>
          <ac:picMkLst>
            <pc:docMk/>
            <pc:sldMk cId="1067070313" sldId="419"/>
            <ac:picMk id="10" creationId="{D6AE1C8A-BCA0-43A0-854A-F9FFA6CD2603}"/>
          </ac:picMkLst>
        </pc:picChg>
        <pc:picChg chg="add mod topLvl">
          <ac:chgData name="YIK, Wai Pan" userId="5998ae91-eff4-473c-a3d0-1e608fd79e5a" providerId="ADAL" clId="{A51348EE-5B8C-42BD-96E4-040D2E395C3B}" dt="2019-04-21T21:30:59.335" v="5376" actId="165"/>
          <ac:picMkLst>
            <pc:docMk/>
            <pc:sldMk cId="1067070313" sldId="419"/>
            <ac:picMk id="11" creationId="{31079676-5138-4E2D-A600-7107DB26637E}"/>
          </ac:picMkLst>
        </pc:picChg>
        <pc:picChg chg="add mod topLvl">
          <ac:chgData name="YIK, Wai Pan" userId="5998ae91-eff4-473c-a3d0-1e608fd79e5a" providerId="ADAL" clId="{A51348EE-5B8C-42BD-96E4-040D2E395C3B}" dt="2019-04-21T21:30:59.335" v="5376" actId="165"/>
          <ac:picMkLst>
            <pc:docMk/>
            <pc:sldMk cId="1067070313" sldId="419"/>
            <ac:picMk id="12" creationId="{3782367D-4D20-431D-AD3B-D5FD605D5628}"/>
          </ac:picMkLst>
        </pc:picChg>
        <pc:picChg chg="del">
          <ac:chgData name="YIK, Wai Pan" userId="5998ae91-eff4-473c-a3d0-1e608fd79e5a" providerId="ADAL" clId="{A51348EE-5B8C-42BD-96E4-040D2E395C3B}" dt="2019-04-21T21:30:01.300" v="5358" actId="478"/>
          <ac:picMkLst>
            <pc:docMk/>
            <pc:sldMk cId="1067070313" sldId="419"/>
            <ac:picMk id="17" creationId="{757CE8FA-159C-4EF7-989B-5EC5CDC95D23}"/>
          </ac:picMkLst>
        </pc:picChg>
        <pc:picChg chg="del">
          <ac:chgData name="YIK, Wai Pan" userId="5998ae91-eff4-473c-a3d0-1e608fd79e5a" providerId="ADAL" clId="{A51348EE-5B8C-42BD-96E4-040D2E395C3B}" dt="2019-04-21T21:30:01.750" v="5359" actId="478"/>
          <ac:picMkLst>
            <pc:docMk/>
            <pc:sldMk cId="1067070313" sldId="419"/>
            <ac:picMk id="20" creationId="{5D0E357A-EECD-4498-9B48-731A77A8D333}"/>
          </ac:picMkLst>
        </pc:picChg>
        <pc:picChg chg="del">
          <ac:chgData name="YIK, Wai Pan" userId="5998ae91-eff4-473c-a3d0-1e608fd79e5a" providerId="ADAL" clId="{A51348EE-5B8C-42BD-96E4-040D2E395C3B}" dt="2019-04-21T21:30:02.147" v="5360" actId="478"/>
          <ac:picMkLst>
            <pc:docMk/>
            <pc:sldMk cId="1067070313" sldId="419"/>
            <ac:picMk id="26" creationId="{219D065C-94AB-4E35-9586-EDD136561662}"/>
          </ac:picMkLst>
        </pc:picChg>
      </pc:sldChg>
      <pc:sldMasterChg chg="delSldLayout">
        <pc:chgData name="YIK, Wai Pan" userId="5998ae91-eff4-473c-a3d0-1e608fd79e5a" providerId="ADAL" clId="{A51348EE-5B8C-42BD-96E4-040D2E395C3B}" dt="2019-04-21T19:32:57.733" v="3379" actId="2696"/>
        <pc:sldMasterMkLst>
          <pc:docMk/>
          <pc:sldMasterMk cId="0" sldId="2147483659"/>
        </pc:sldMasterMkLst>
        <pc:sldLayoutChg chg="del">
          <pc:chgData name="YIK, Wai Pan" userId="5998ae91-eff4-473c-a3d0-1e608fd79e5a" providerId="ADAL" clId="{A51348EE-5B8C-42BD-96E4-040D2E395C3B}" dt="2019-04-21T19:32:57.733" v="3379" actId="2696"/>
          <pc:sldLayoutMkLst>
            <pc:docMk/>
            <pc:sldMasterMk cId="0" sldId="2147483659"/>
            <pc:sldLayoutMk cId="0" sldId="2147483652"/>
          </pc:sldLayoutMkLst>
        </pc:sldLayoutChg>
      </pc:sldMasterChg>
    </pc:docChg>
  </pc:docChgLst>
  <pc:docChgLst>
    <pc:chgData name="YIK, Wai Pan" userId="S::1155079854@link.cuhk.edu.hk::5998ae91-eff4-473c-a3d0-1e608fd79e5a" providerId="AD" clId="Web-{0915CDAD-A5FD-53EA-02C6-C2BCEE5D3AE5}"/>
  </pc:docChgLst>
  <pc:docChgLst>
    <pc:chgData name="Wai Pan YIK" userId="5998ae91-eff4-473c-a3d0-1e608fd79e5a" providerId="ADAL" clId="{97268C8F-78F1-1345-AEDF-B87183BE2CAC}"/>
  </pc:docChgLst>
  <pc:docChgLst>
    <pc:chgData name="SZETO, Ethan" userId="4cf335b8-f7d9-4322-bcd9-6e2340a2318e" providerId="ADAL" clId="{FB3481D4-BDDB-4F25-B19C-07F659E70B50}"/>
    <pc:docChg chg="undo custSel addSld delSld modSld sldOrd modNotesMaster">
      <pc:chgData name="SZETO, Ethan" userId="4cf335b8-f7d9-4322-bcd9-6e2340a2318e" providerId="ADAL" clId="{FB3481D4-BDDB-4F25-B19C-07F659E70B50}" dt="2019-04-23T03:52:30.393" v="4788" actId="20577"/>
      <pc:docMkLst>
        <pc:docMk/>
      </pc:docMkLst>
      <pc:sldChg chg="modSp modNotes">
        <pc:chgData name="SZETO, Ethan" userId="4cf335b8-f7d9-4322-bcd9-6e2340a2318e" providerId="ADAL" clId="{FB3481D4-BDDB-4F25-B19C-07F659E70B50}" dt="2019-04-21T21:58:03.618" v="2621"/>
        <pc:sldMkLst>
          <pc:docMk/>
          <pc:sldMk cId="0" sldId="256"/>
        </pc:sldMkLst>
        <pc:spChg chg="mod">
          <ac:chgData name="SZETO, Ethan" userId="4cf335b8-f7d9-4322-bcd9-6e2340a2318e" providerId="ADAL" clId="{FB3481D4-BDDB-4F25-B19C-07F659E70B50}" dt="2019-04-19T16:31:26.904" v="5" actId="20577"/>
          <ac:spMkLst>
            <pc:docMk/>
            <pc:sldMk cId="0" sldId="256"/>
            <ac:spMk id="86" creationId="{00000000-0000-0000-0000-000000000000}"/>
          </ac:spMkLst>
        </pc:spChg>
      </pc:sldChg>
      <pc:sldChg chg="modNotes">
        <pc:chgData name="SZETO, Ethan" userId="4cf335b8-f7d9-4322-bcd9-6e2340a2318e" providerId="ADAL" clId="{FB3481D4-BDDB-4F25-B19C-07F659E70B50}" dt="2019-04-21T21:58:03.618" v="2621"/>
        <pc:sldMkLst>
          <pc:docMk/>
          <pc:sldMk cId="0" sldId="257"/>
        </pc:sldMkLst>
      </pc:sldChg>
      <pc:sldChg chg="modNotes">
        <pc:chgData name="SZETO, Ethan" userId="4cf335b8-f7d9-4322-bcd9-6e2340a2318e" providerId="ADAL" clId="{FB3481D4-BDDB-4F25-B19C-07F659E70B50}" dt="2019-04-21T21:58:03.618" v="2621"/>
        <pc:sldMkLst>
          <pc:docMk/>
          <pc:sldMk cId="0" sldId="271"/>
        </pc:sldMkLst>
      </pc:sldChg>
      <pc:sldChg chg="modNotes">
        <pc:chgData name="SZETO, Ethan" userId="4cf335b8-f7d9-4322-bcd9-6e2340a2318e" providerId="ADAL" clId="{FB3481D4-BDDB-4F25-B19C-07F659E70B50}" dt="2019-04-21T21:58:03.618" v="2621"/>
        <pc:sldMkLst>
          <pc:docMk/>
          <pc:sldMk cId="0" sldId="272"/>
        </pc:sldMkLst>
      </pc:sldChg>
      <pc:sldChg chg="modNotes">
        <pc:chgData name="SZETO, Ethan" userId="4cf335b8-f7d9-4322-bcd9-6e2340a2318e" providerId="ADAL" clId="{FB3481D4-BDDB-4F25-B19C-07F659E70B50}" dt="2019-04-21T21:58:03.618" v="2621"/>
        <pc:sldMkLst>
          <pc:docMk/>
          <pc:sldMk cId="0" sldId="291"/>
        </pc:sldMkLst>
      </pc:sldChg>
      <pc:sldChg chg="modNotes">
        <pc:chgData name="SZETO, Ethan" userId="4cf335b8-f7d9-4322-bcd9-6e2340a2318e" providerId="ADAL" clId="{FB3481D4-BDDB-4F25-B19C-07F659E70B50}" dt="2019-04-21T21:58:03.618" v="2621"/>
        <pc:sldMkLst>
          <pc:docMk/>
          <pc:sldMk cId="1604910004" sldId="326"/>
        </pc:sldMkLst>
      </pc:sldChg>
      <pc:sldChg chg="modNotes">
        <pc:chgData name="SZETO, Ethan" userId="4cf335b8-f7d9-4322-bcd9-6e2340a2318e" providerId="ADAL" clId="{FB3481D4-BDDB-4F25-B19C-07F659E70B50}" dt="2019-04-21T21:58:03.618" v="2621"/>
        <pc:sldMkLst>
          <pc:docMk/>
          <pc:sldMk cId="172625609" sldId="354"/>
        </pc:sldMkLst>
      </pc:sldChg>
      <pc:sldChg chg="add">
        <pc:chgData name="SZETO, Ethan" userId="4cf335b8-f7d9-4322-bcd9-6e2340a2318e" providerId="ADAL" clId="{FB3481D4-BDDB-4F25-B19C-07F659E70B50}" dt="2019-04-19T19:58:49.411" v="136"/>
        <pc:sldMkLst>
          <pc:docMk/>
          <pc:sldMk cId="3488582524" sldId="372"/>
        </pc:sldMkLst>
      </pc:sldChg>
      <pc:sldChg chg="addSp modSp add">
        <pc:chgData name="SZETO, Ethan" userId="4cf335b8-f7d9-4322-bcd9-6e2340a2318e" providerId="ADAL" clId="{FB3481D4-BDDB-4F25-B19C-07F659E70B50}" dt="2019-04-21T21:39:45.462" v="2524" actId="403"/>
        <pc:sldMkLst>
          <pc:docMk/>
          <pc:sldMk cId="2015612358" sldId="374"/>
        </pc:sldMkLst>
        <pc:spChg chg="mod">
          <ac:chgData name="SZETO, Ethan" userId="4cf335b8-f7d9-4322-bcd9-6e2340a2318e" providerId="ADAL" clId="{FB3481D4-BDDB-4F25-B19C-07F659E70B50}" dt="2019-04-19T19:59:54.779" v="151" actId="20577"/>
          <ac:spMkLst>
            <pc:docMk/>
            <pc:sldMk cId="2015612358" sldId="374"/>
            <ac:spMk id="2" creationId="{8EC2AD95-061F-426E-9A2F-746E76298587}"/>
          </ac:spMkLst>
        </pc:spChg>
        <pc:spChg chg="mod">
          <ac:chgData name="SZETO, Ethan" userId="4cf335b8-f7d9-4322-bcd9-6e2340a2318e" providerId="ADAL" clId="{FB3481D4-BDDB-4F25-B19C-07F659E70B50}" dt="2019-04-21T21:39:45.462" v="2524" actId="403"/>
          <ac:spMkLst>
            <pc:docMk/>
            <pc:sldMk cId="2015612358" sldId="374"/>
            <ac:spMk id="3" creationId="{4DFD6EBF-DE0F-46C3-A8CA-0D81075C227A}"/>
          </ac:spMkLst>
        </pc:spChg>
        <pc:spChg chg="add mod">
          <ac:chgData name="SZETO, Ethan" userId="4cf335b8-f7d9-4322-bcd9-6e2340a2318e" providerId="ADAL" clId="{FB3481D4-BDDB-4F25-B19C-07F659E70B50}" dt="2019-04-21T20:42:57.302" v="2358" actId="207"/>
          <ac:spMkLst>
            <pc:docMk/>
            <pc:sldMk cId="2015612358" sldId="374"/>
            <ac:spMk id="7" creationId="{A41AFBEC-FA3C-4DE1-B1EA-23CA34C3E7B4}"/>
          </ac:spMkLst>
        </pc:spChg>
        <pc:spChg chg="add mod">
          <ac:chgData name="SZETO, Ethan" userId="4cf335b8-f7d9-4322-bcd9-6e2340a2318e" providerId="ADAL" clId="{FB3481D4-BDDB-4F25-B19C-07F659E70B50}" dt="2019-04-21T20:43:07.506" v="2362" actId="1076"/>
          <ac:spMkLst>
            <pc:docMk/>
            <pc:sldMk cId="2015612358" sldId="374"/>
            <ac:spMk id="8" creationId="{7BCB2A07-2C78-4D5A-8B40-0DB064F3A7C5}"/>
          </ac:spMkLst>
        </pc:spChg>
        <pc:spChg chg="add mod">
          <ac:chgData name="SZETO, Ethan" userId="4cf335b8-f7d9-4322-bcd9-6e2340a2318e" providerId="ADAL" clId="{FB3481D4-BDDB-4F25-B19C-07F659E70B50}" dt="2019-04-21T20:43:13.484" v="2364" actId="1076"/>
          <ac:spMkLst>
            <pc:docMk/>
            <pc:sldMk cId="2015612358" sldId="374"/>
            <ac:spMk id="9" creationId="{B174911D-40D4-44A1-B455-544129AC6992}"/>
          </ac:spMkLst>
        </pc:spChg>
        <pc:spChg chg="add mod">
          <ac:chgData name="SZETO, Ethan" userId="4cf335b8-f7d9-4322-bcd9-6e2340a2318e" providerId="ADAL" clId="{FB3481D4-BDDB-4F25-B19C-07F659E70B50}" dt="2019-04-21T20:43:22.057" v="2368" actId="1076"/>
          <ac:spMkLst>
            <pc:docMk/>
            <pc:sldMk cId="2015612358" sldId="374"/>
            <ac:spMk id="10" creationId="{82E399B8-B907-4EBF-8CFD-08A592DA6CC4}"/>
          </ac:spMkLst>
        </pc:spChg>
        <pc:spChg chg="add mod">
          <ac:chgData name="SZETO, Ethan" userId="4cf335b8-f7d9-4322-bcd9-6e2340a2318e" providerId="ADAL" clId="{FB3481D4-BDDB-4F25-B19C-07F659E70B50}" dt="2019-04-21T20:43:29.077" v="2370" actId="1076"/>
          <ac:spMkLst>
            <pc:docMk/>
            <pc:sldMk cId="2015612358" sldId="374"/>
            <ac:spMk id="11" creationId="{68020CF4-4FD7-46AC-9A0C-069B2E6A458F}"/>
          </ac:spMkLst>
        </pc:spChg>
        <pc:spChg chg="add mod">
          <ac:chgData name="SZETO, Ethan" userId="4cf335b8-f7d9-4322-bcd9-6e2340a2318e" providerId="ADAL" clId="{FB3481D4-BDDB-4F25-B19C-07F659E70B50}" dt="2019-04-21T20:43:36.256" v="2372" actId="1076"/>
          <ac:spMkLst>
            <pc:docMk/>
            <pc:sldMk cId="2015612358" sldId="374"/>
            <ac:spMk id="12" creationId="{E982441D-B684-4505-A02B-0E1840582B94}"/>
          </ac:spMkLst>
        </pc:spChg>
        <pc:picChg chg="add mod">
          <ac:chgData name="SZETO, Ethan" userId="4cf335b8-f7d9-4322-bcd9-6e2340a2318e" providerId="ADAL" clId="{FB3481D4-BDDB-4F25-B19C-07F659E70B50}" dt="2019-04-21T20:39:23.174" v="2351" actId="1076"/>
          <ac:picMkLst>
            <pc:docMk/>
            <pc:sldMk cId="2015612358" sldId="374"/>
            <ac:picMk id="5" creationId="{BA12B8A3-F452-4689-8024-12364DF01491}"/>
          </ac:picMkLst>
        </pc:picChg>
        <pc:picChg chg="add mod">
          <ac:chgData name="SZETO, Ethan" userId="4cf335b8-f7d9-4322-bcd9-6e2340a2318e" providerId="ADAL" clId="{FB3481D4-BDDB-4F25-B19C-07F659E70B50}" dt="2019-04-21T20:43:16.634" v="2367" actId="1076"/>
          <ac:picMkLst>
            <pc:docMk/>
            <pc:sldMk cId="2015612358" sldId="374"/>
            <ac:picMk id="6" creationId="{F44250CB-7CCD-4A23-92F7-B1B40B708C4E}"/>
          </ac:picMkLst>
        </pc:picChg>
      </pc:sldChg>
      <pc:sldChg chg="addSp delSp modSp add modNotesTx">
        <pc:chgData name="SZETO, Ethan" userId="4cf335b8-f7d9-4322-bcd9-6e2340a2318e" providerId="ADAL" clId="{FB3481D4-BDDB-4F25-B19C-07F659E70B50}" dt="2019-04-22T18:51:34.267" v="4482" actId="20577"/>
        <pc:sldMkLst>
          <pc:docMk/>
          <pc:sldMk cId="1794918631" sldId="375"/>
        </pc:sldMkLst>
        <pc:spChg chg="mod">
          <ac:chgData name="SZETO, Ethan" userId="4cf335b8-f7d9-4322-bcd9-6e2340a2318e" providerId="ADAL" clId="{FB3481D4-BDDB-4F25-B19C-07F659E70B50}" dt="2019-04-19T20:28:43.143" v="227" actId="20577"/>
          <ac:spMkLst>
            <pc:docMk/>
            <pc:sldMk cId="1794918631" sldId="375"/>
            <ac:spMk id="2" creationId="{88084EB1-5801-4700-808D-DD40E59B2C5F}"/>
          </ac:spMkLst>
        </pc:spChg>
        <pc:spChg chg="add del mod">
          <ac:chgData name="SZETO, Ethan" userId="4cf335b8-f7d9-4322-bcd9-6e2340a2318e" providerId="ADAL" clId="{FB3481D4-BDDB-4F25-B19C-07F659E70B50}" dt="2019-04-21T22:04:26.266" v="2679" actId="948"/>
          <ac:spMkLst>
            <pc:docMk/>
            <pc:sldMk cId="1794918631" sldId="375"/>
            <ac:spMk id="3" creationId="{7F3B6D83-32E4-4114-B1A6-E5A79374E731}"/>
          </ac:spMkLst>
        </pc:spChg>
        <pc:spChg chg="add del mod">
          <ac:chgData name="SZETO, Ethan" userId="4cf335b8-f7d9-4322-bcd9-6e2340a2318e" providerId="ADAL" clId="{FB3481D4-BDDB-4F25-B19C-07F659E70B50}" dt="2019-04-20T06:33:44.096" v="360" actId="478"/>
          <ac:spMkLst>
            <pc:docMk/>
            <pc:sldMk cId="1794918631" sldId="375"/>
            <ac:spMk id="6" creationId="{0CBCD511-0806-4FFB-B710-423608ACF29C}"/>
          </ac:spMkLst>
        </pc:spChg>
      </pc:sldChg>
      <pc:sldChg chg="modSp add modNotesTx">
        <pc:chgData name="SZETO, Ethan" userId="4cf335b8-f7d9-4322-bcd9-6e2340a2318e" providerId="ADAL" clId="{FB3481D4-BDDB-4F25-B19C-07F659E70B50}" dt="2019-04-23T03:52:30.393" v="4788" actId="20577"/>
        <pc:sldMkLst>
          <pc:docMk/>
          <pc:sldMk cId="1522226709" sldId="376"/>
        </pc:sldMkLst>
        <pc:spChg chg="mod">
          <ac:chgData name="SZETO, Ethan" userId="4cf335b8-f7d9-4322-bcd9-6e2340a2318e" providerId="ADAL" clId="{FB3481D4-BDDB-4F25-B19C-07F659E70B50}" dt="2019-04-20T06:42:24.220" v="672" actId="20577"/>
          <ac:spMkLst>
            <pc:docMk/>
            <pc:sldMk cId="1522226709" sldId="376"/>
            <ac:spMk id="2" creationId="{2B3E44A0-7EA8-47E1-AC3A-EDBC849F3C03}"/>
          </ac:spMkLst>
        </pc:spChg>
        <pc:spChg chg="mod">
          <ac:chgData name="SZETO, Ethan" userId="4cf335b8-f7d9-4322-bcd9-6e2340a2318e" providerId="ADAL" clId="{FB3481D4-BDDB-4F25-B19C-07F659E70B50}" dt="2019-04-23T03:52:30.393" v="4788" actId="20577"/>
          <ac:spMkLst>
            <pc:docMk/>
            <pc:sldMk cId="1522226709" sldId="376"/>
            <ac:spMk id="3" creationId="{8BB91213-1E11-47BB-8879-7433B728E62A}"/>
          </ac:spMkLst>
        </pc:spChg>
      </pc:sldChg>
      <pc:sldChg chg="addSp delSp modSp add">
        <pc:chgData name="SZETO, Ethan" userId="4cf335b8-f7d9-4322-bcd9-6e2340a2318e" providerId="ADAL" clId="{FB3481D4-BDDB-4F25-B19C-07F659E70B50}" dt="2019-04-22T07:33:45.152" v="2771" actId="1076"/>
        <pc:sldMkLst>
          <pc:docMk/>
          <pc:sldMk cId="1891449838" sldId="377"/>
        </pc:sldMkLst>
        <pc:spChg chg="mod">
          <ac:chgData name="SZETO, Ethan" userId="4cf335b8-f7d9-4322-bcd9-6e2340a2318e" providerId="ADAL" clId="{FB3481D4-BDDB-4F25-B19C-07F659E70B50}" dt="2019-04-20T10:33:51.764" v="1061" actId="20577"/>
          <ac:spMkLst>
            <pc:docMk/>
            <pc:sldMk cId="1891449838" sldId="377"/>
            <ac:spMk id="2" creationId="{C890ED0C-F7D4-4A18-AD8A-085E88F944A8}"/>
          </ac:spMkLst>
        </pc:spChg>
        <pc:spChg chg="mod">
          <ac:chgData name="SZETO, Ethan" userId="4cf335b8-f7d9-4322-bcd9-6e2340a2318e" providerId="ADAL" clId="{FB3481D4-BDDB-4F25-B19C-07F659E70B50}" dt="2019-04-22T06:37:53.398" v="2719" actId="14100"/>
          <ac:spMkLst>
            <pc:docMk/>
            <pc:sldMk cId="1891449838" sldId="377"/>
            <ac:spMk id="3" creationId="{D95B43B5-635F-4406-99BA-23A255ABC605}"/>
          </ac:spMkLst>
        </pc:spChg>
        <pc:spChg chg="add mod">
          <ac:chgData name="SZETO, Ethan" userId="4cf335b8-f7d9-4322-bcd9-6e2340a2318e" providerId="ADAL" clId="{FB3481D4-BDDB-4F25-B19C-07F659E70B50}" dt="2019-04-22T06:45:47.835" v="2731" actId="1076"/>
          <ac:spMkLst>
            <pc:docMk/>
            <pc:sldMk cId="1891449838" sldId="377"/>
            <ac:spMk id="6" creationId="{E6E06B9A-2C38-41CA-AFB6-C68EF858A3AA}"/>
          </ac:spMkLst>
        </pc:spChg>
        <pc:spChg chg="add mod">
          <ac:chgData name="SZETO, Ethan" userId="4cf335b8-f7d9-4322-bcd9-6e2340a2318e" providerId="ADAL" clId="{FB3481D4-BDDB-4F25-B19C-07F659E70B50}" dt="2019-04-22T06:48:25.771" v="2740" actId="1076"/>
          <ac:spMkLst>
            <pc:docMk/>
            <pc:sldMk cId="1891449838" sldId="377"/>
            <ac:spMk id="9" creationId="{458085BC-29AB-4047-97EA-555A1867E6AE}"/>
          </ac:spMkLst>
        </pc:spChg>
        <pc:spChg chg="add mod">
          <ac:chgData name="SZETO, Ethan" userId="4cf335b8-f7d9-4322-bcd9-6e2340a2318e" providerId="ADAL" clId="{FB3481D4-BDDB-4F25-B19C-07F659E70B50}" dt="2019-04-22T06:53:58.135" v="2747" actId="1076"/>
          <ac:spMkLst>
            <pc:docMk/>
            <pc:sldMk cId="1891449838" sldId="377"/>
            <ac:spMk id="11" creationId="{9708E68F-DCFA-4DAE-9FD1-39B1092243A6}"/>
          </ac:spMkLst>
        </pc:spChg>
        <pc:spChg chg="add mod">
          <ac:chgData name="SZETO, Ethan" userId="4cf335b8-f7d9-4322-bcd9-6e2340a2318e" providerId="ADAL" clId="{FB3481D4-BDDB-4F25-B19C-07F659E70B50}" dt="2019-04-22T07:33:41.984" v="2770" actId="14100"/>
          <ac:spMkLst>
            <pc:docMk/>
            <pc:sldMk cId="1891449838" sldId="377"/>
            <ac:spMk id="12" creationId="{A46808D6-D94C-449B-ADEA-5FD44BDBC0AD}"/>
          </ac:spMkLst>
        </pc:spChg>
        <pc:picChg chg="add mod">
          <ac:chgData name="SZETO, Ethan" userId="4cf335b8-f7d9-4322-bcd9-6e2340a2318e" providerId="ADAL" clId="{FB3481D4-BDDB-4F25-B19C-07F659E70B50}" dt="2019-04-22T06:45:47.835" v="2731" actId="1076"/>
          <ac:picMkLst>
            <pc:docMk/>
            <pc:sldMk cId="1891449838" sldId="377"/>
            <ac:picMk id="5" creationId="{CE29B3A8-C739-45B1-9B71-A654A3B441D2}"/>
          </ac:picMkLst>
        </pc:picChg>
        <pc:picChg chg="add del mod">
          <ac:chgData name="SZETO, Ethan" userId="4cf335b8-f7d9-4322-bcd9-6e2340a2318e" providerId="ADAL" clId="{FB3481D4-BDDB-4F25-B19C-07F659E70B50}" dt="2019-04-22T06:46:05.437" v="2734" actId="478"/>
          <ac:picMkLst>
            <pc:docMk/>
            <pc:sldMk cId="1891449838" sldId="377"/>
            <ac:picMk id="7" creationId="{9CD4F822-A2DF-4ECC-9979-81419F784AA2}"/>
          </ac:picMkLst>
        </pc:picChg>
        <pc:picChg chg="add mod">
          <ac:chgData name="SZETO, Ethan" userId="4cf335b8-f7d9-4322-bcd9-6e2340a2318e" providerId="ADAL" clId="{FB3481D4-BDDB-4F25-B19C-07F659E70B50}" dt="2019-04-22T06:54:04.771" v="2749" actId="1076"/>
          <ac:picMkLst>
            <pc:docMk/>
            <pc:sldMk cId="1891449838" sldId="377"/>
            <ac:picMk id="8" creationId="{0943760C-6B6D-4075-9668-B8B298D14679}"/>
          </ac:picMkLst>
        </pc:picChg>
        <pc:picChg chg="add del">
          <ac:chgData name="SZETO, Ethan" userId="4cf335b8-f7d9-4322-bcd9-6e2340a2318e" providerId="ADAL" clId="{FB3481D4-BDDB-4F25-B19C-07F659E70B50}" dt="2019-04-22T06:48:27.247" v="2742"/>
          <ac:picMkLst>
            <pc:docMk/>
            <pc:sldMk cId="1891449838" sldId="377"/>
            <ac:picMk id="10" creationId="{2BD63F0B-1D42-4512-9186-FACB56DDF505}"/>
          </ac:picMkLst>
        </pc:picChg>
        <pc:picChg chg="add mod">
          <ac:chgData name="SZETO, Ethan" userId="4cf335b8-f7d9-4322-bcd9-6e2340a2318e" providerId="ADAL" clId="{FB3481D4-BDDB-4F25-B19C-07F659E70B50}" dt="2019-04-22T07:33:45.152" v="2771" actId="1076"/>
          <ac:picMkLst>
            <pc:docMk/>
            <pc:sldMk cId="1891449838" sldId="377"/>
            <ac:picMk id="13" creationId="{31FE52F7-5BDE-4A31-9198-A8C7EB2D163C}"/>
          </ac:picMkLst>
        </pc:picChg>
      </pc:sldChg>
      <pc:sldChg chg="addSp modSp add">
        <pc:chgData name="SZETO, Ethan" userId="4cf335b8-f7d9-4322-bcd9-6e2340a2318e" providerId="ADAL" clId="{FB3481D4-BDDB-4F25-B19C-07F659E70B50}" dt="2019-04-22T07:28:25.269" v="2764" actId="1076"/>
        <pc:sldMkLst>
          <pc:docMk/>
          <pc:sldMk cId="2886120301" sldId="378"/>
        </pc:sldMkLst>
        <pc:spChg chg="mod">
          <ac:chgData name="SZETO, Ethan" userId="4cf335b8-f7d9-4322-bcd9-6e2340a2318e" providerId="ADAL" clId="{FB3481D4-BDDB-4F25-B19C-07F659E70B50}" dt="2019-04-20T10:34:44.022" v="1223" actId="20577"/>
          <ac:spMkLst>
            <pc:docMk/>
            <pc:sldMk cId="2886120301" sldId="378"/>
            <ac:spMk id="2" creationId="{B87046F9-63D6-480C-AC2E-998A72C41CE9}"/>
          </ac:spMkLst>
        </pc:spChg>
        <pc:spChg chg="mod">
          <ac:chgData name="SZETO, Ethan" userId="4cf335b8-f7d9-4322-bcd9-6e2340a2318e" providerId="ADAL" clId="{FB3481D4-BDDB-4F25-B19C-07F659E70B50}" dt="2019-04-22T06:12:07.402" v="2685" actId="20577"/>
          <ac:spMkLst>
            <pc:docMk/>
            <pc:sldMk cId="2886120301" sldId="378"/>
            <ac:spMk id="3" creationId="{0A10825B-AD1B-4005-9019-8172B6F38478}"/>
          </ac:spMkLst>
        </pc:spChg>
        <pc:spChg chg="add mod">
          <ac:chgData name="SZETO, Ethan" userId="4cf335b8-f7d9-4322-bcd9-6e2340a2318e" providerId="ADAL" clId="{FB3481D4-BDDB-4F25-B19C-07F659E70B50}" dt="2019-04-22T07:28:25.269" v="2764" actId="1076"/>
          <ac:spMkLst>
            <pc:docMk/>
            <pc:sldMk cId="2886120301" sldId="378"/>
            <ac:spMk id="7" creationId="{867DF6AD-C931-4652-9CED-7234B928DD0E}"/>
          </ac:spMkLst>
        </pc:spChg>
        <pc:picChg chg="add mod">
          <ac:chgData name="SZETO, Ethan" userId="4cf335b8-f7d9-4322-bcd9-6e2340a2318e" providerId="ADAL" clId="{FB3481D4-BDDB-4F25-B19C-07F659E70B50}" dt="2019-04-22T07:28:13.191" v="2760" actId="1076"/>
          <ac:picMkLst>
            <pc:docMk/>
            <pc:sldMk cId="2886120301" sldId="378"/>
            <ac:picMk id="5" creationId="{8D6F0984-4166-42CC-9C99-1B739A5E59C5}"/>
          </ac:picMkLst>
        </pc:picChg>
        <pc:picChg chg="add mod">
          <ac:chgData name="SZETO, Ethan" userId="4cf335b8-f7d9-4322-bcd9-6e2340a2318e" providerId="ADAL" clId="{FB3481D4-BDDB-4F25-B19C-07F659E70B50}" dt="2019-04-22T07:28:18.356" v="2762" actId="1076"/>
          <ac:picMkLst>
            <pc:docMk/>
            <pc:sldMk cId="2886120301" sldId="378"/>
            <ac:picMk id="6" creationId="{3C6DF9F6-FA38-46B7-BEB0-80C41AFEB1C1}"/>
          </ac:picMkLst>
        </pc:picChg>
      </pc:sldChg>
      <pc:sldChg chg="modSp add">
        <pc:chgData name="SZETO, Ethan" userId="4cf335b8-f7d9-4322-bcd9-6e2340a2318e" providerId="ADAL" clId="{FB3481D4-BDDB-4F25-B19C-07F659E70B50}" dt="2019-04-21T22:04:09.124" v="2678" actId="948"/>
        <pc:sldMkLst>
          <pc:docMk/>
          <pc:sldMk cId="4240490430" sldId="379"/>
        </pc:sldMkLst>
        <pc:spChg chg="mod">
          <ac:chgData name="SZETO, Ethan" userId="4cf335b8-f7d9-4322-bcd9-6e2340a2318e" providerId="ADAL" clId="{FB3481D4-BDDB-4F25-B19C-07F659E70B50}" dt="2019-04-20T14:27:55.823" v="1571" actId="20577"/>
          <ac:spMkLst>
            <pc:docMk/>
            <pc:sldMk cId="4240490430" sldId="379"/>
            <ac:spMk id="2" creationId="{EF88FF0D-3990-4B95-85F4-0946DA94F814}"/>
          </ac:spMkLst>
        </pc:spChg>
        <pc:spChg chg="mod">
          <ac:chgData name="SZETO, Ethan" userId="4cf335b8-f7d9-4322-bcd9-6e2340a2318e" providerId="ADAL" clId="{FB3481D4-BDDB-4F25-B19C-07F659E70B50}" dt="2019-04-21T22:04:09.124" v="2678" actId="948"/>
          <ac:spMkLst>
            <pc:docMk/>
            <pc:sldMk cId="4240490430" sldId="379"/>
            <ac:spMk id="3" creationId="{87306436-4012-41A9-9D81-1126A0C34D3C}"/>
          </ac:spMkLst>
        </pc:spChg>
      </pc:sldChg>
      <pc:sldChg chg="modSp add modNotesTx">
        <pc:chgData name="SZETO, Ethan" userId="4cf335b8-f7d9-4322-bcd9-6e2340a2318e" providerId="ADAL" clId="{FB3481D4-BDDB-4F25-B19C-07F659E70B50}" dt="2019-04-22T19:49:20.719" v="4786" actId="20577"/>
        <pc:sldMkLst>
          <pc:docMk/>
          <pc:sldMk cId="2465930697" sldId="380"/>
        </pc:sldMkLst>
        <pc:spChg chg="mod">
          <ac:chgData name="SZETO, Ethan" userId="4cf335b8-f7d9-4322-bcd9-6e2340a2318e" providerId="ADAL" clId="{FB3481D4-BDDB-4F25-B19C-07F659E70B50}" dt="2019-04-20T14:32:35.596" v="1596" actId="20577"/>
          <ac:spMkLst>
            <pc:docMk/>
            <pc:sldMk cId="2465930697" sldId="380"/>
            <ac:spMk id="2" creationId="{6460DE0B-2B03-42BF-AE57-33B5BF495623}"/>
          </ac:spMkLst>
        </pc:spChg>
        <pc:spChg chg="mod">
          <ac:chgData name="SZETO, Ethan" userId="4cf335b8-f7d9-4322-bcd9-6e2340a2318e" providerId="ADAL" clId="{FB3481D4-BDDB-4F25-B19C-07F659E70B50}" dt="2019-04-21T21:40:35.878" v="2532" actId="255"/>
          <ac:spMkLst>
            <pc:docMk/>
            <pc:sldMk cId="2465930697" sldId="380"/>
            <ac:spMk id="3" creationId="{B5957C25-F85C-4AFF-8BF5-8A62B6D7E7A8}"/>
          </ac:spMkLst>
        </pc:spChg>
      </pc:sldChg>
      <pc:sldChg chg="modSp add">
        <pc:chgData name="SZETO, Ethan" userId="4cf335b8-f7d9-4322-bcd9-6e2340a2318e" providerId="ADAL" clId="{FB3481D4-BDDB-4F25-B19C-07F659E70B50}" dt="2019-04-22T07:17:42.869" v="2752" actId="20577"/>
        <pc:sldMkLst>
          <pc:docMk/>
          <pc:sldMk cId="1498991085" sldId="382"/>
        </pc:sldMkLst>
        <pc:spChg chg="mod">
          <ac:chgData name="SZETO, Ethan" userId="4cf335b8-f7d9-4322-bcd9-6e2340a2318e" providerId="ADAL" clId="{FB3481D4-BDDB-4F25-B19C-07F659E70B50}" dt="2019-04-22T07:17:42.869" v="2752" actId="20577"/>
          <ac:spMkLst>
            <pc:docMk/>
            <pc:sldMk cId="1498991085" sldId="382"/>
            <ac:spMk id="2" creationId="{589EAFC7-9901-4130-85E0-3F6C54B32074}"/>
          </ac:spMkLst>
        </pc:spChg>
        <pc:spChg chg="mod">
          <ac:chgData name="SZETO, Ethan" userId="4cf335b8-f7d9-4322-bcd9-6e2340a2318e" providerId="ADAL" clId="{FB3481D4-BDDB-4F25-B19C-07F659E70B50}" dt="2019-04-21T21:39:16.193" v="2523" actId="14100"/>
          <ac:spMkLst>
            <pc:docMk/>
            <pc:sldMk cId="1498991085" sldId="382"/>
            <ac:spMk id="3" creationId="{0E2F55CB-3740-4C2E-8DC1-D4F0D8B6945E}"/>
          </ac:spMkLst>
        </pc:spChg>
      </pc:sldChg>
      <pc:sldChg chg="modSp add modNotesTx">
        <pc:chgData name="SZETO, Ethan" userId="4cf335b8-f7d9-4322-bcd9-6e2340a2318e" providerId="ADAL" clId="{FB3481D4-BDDB-4F25-B19C-07F659E70B50}" dt="2019-04-22T18:36:45.292" v="4237" actId="20577"/>
        <pc:sldMkLst>
          <pc:docMk/>
          <pc:sldMk cId="1134663899" sldId="383"/>
        </pc:sldMkLst>
        <pc:spChg chg="mod">
          <ac:chgData name="SZETO, Ethan" userId="4cf335b8-f7d9-4322-bcd9-6e2340a2318e" providerId="ADAL" clId="{FB3481D4-BDDB-4F25-B19C-07F659E70B50}" dt="2019-04-21T07:22:37.994" v="1938" actId="20577"/>
          <ac:spMkLst>
            <pc:docMk/>
            <pc:sldMk cId="1134663899" sldId="383"/>
            <ac:spMk id="2" creationId="{62D96DE6-0D6A-884C-BC0E-B801A5521C50}"/>
          </ac:spMkLst>
        </pc:spChg>
        <pc:spChg chg="mod">
          <ac:chgData name="SZETO, Ethan" userId="4cf335b8-f7d9-4322-bcd9-6e2340a2318e" providerId="ADAL" clId="{FB3481D4-BDDB-4F25-B19C-07F659E70B50}" dt="2019-04-21T13:34:10.188" v="2157" actId="20577"/>
          <ac:spMkLst>
            <pc:docMk/>
            <pc:sldMk cId="1134663899" sldId="383"/>
            <ac:spMk id="3" creationId="{E6249E0D-9252-7F4E-97F0-5901B5497C97}"/>
          </ac:spMkLst>
        </pc:spChg>
      </pc:sldChg>
      <pc:sldChg chg="modSp">
        <pc:chgData name="SZETO, Ethan" userId="4cf335b8-f7d9-4322-bcd9-6e2340a2318e" providerId="ADAL" clId="{FB3481D4-BDDB-4F25-B19C-07F659E70B50}" dt="2019-04-22T06:26:34.652" v="2716" actId="20577"/>
        <pc:sldMkLst>
          <pc:docMk/>
          <pc:sldMk cId="2509277669" sldId="386"/>
        </pc:sldMkLst>
        <pc:spChg chg="mod">
          <ac:chgData name="SZETO, Ethan" userId="4cf335b8-f7d9-4322-bcd9-6e2340a2318e" providerId="ADAL" clId="{FB3481D4-BDDB-4F25-B19C-07F659E70B50}" dt="2019-04-22T06:26:34.652" v="2716" actId="20577"/>
          <ac:spMkLst>
            <pc:docMk/>
            <pc:sldMk cId="2509277669" sldId="386"/>
            <ac:spMk id="3" creationId="{07344F0B-822E-49D0-9E76-F846A383298D}"/>
          </ac:spMkLst>
        </pc:spChg>
      </pc:sldChg>
      <pc:sldChg chg="modSp">
        <pc:chgData name="SZETO, Ethan" userId="4cf335b8-f7d9-4322-bcd9-6e2340a2318e" providerId="ADAL" clId="{FB3481D4-BDDB-4F25-B19C-07F659E70B50}" dt="2019-04-21T22:00:01.851" v="2623" actId="108"/>
        <pc:sldMkLst>
          <pc:docMk/>
          <pc:sldMk cId="462647305" sldId="393"/>
        </pc:sldMkLst>
        <pc:spChg chg="mod">
          <ac:chgData name="SZETO, Ethan" userId="4cf335b8-f7d9-4322-bcd9-6e2340a2318e" providerId="ADAL" clId="{FB3481D4-BDDB-4F25-B19C-07F659E70B50}" dt="2019-04-21T22:00:01.851" v="2623" actId="108"/>
          <ac:spMkLst>
            <pc:docMk/>
            <pc:sldMk cId="462647305" sldId="393"/>
            <ac:spMk id="3" creationId="{D0A18A5A-96C5-4F2E-B10A-26D18ED68C49}"/>
          </ac:spMkLst>
        </pc:spChg>
      </pc:sldChg>
      <pc:sldChg chg="modSp">
        <pc:chgData name="SZETO, Ethan" userId="4cf335b8-f7d9-4322-bcd9-6e2340a2318e" providerId="ADAL" clId="{FB3481D4-BDDB-4F25-B19C-07F659E70B50}" dt="2019-04-21T20:47:33.721" v="2383" actId="20577"/>
        <pc:sldMkLst>
          <pc:docMk/>
          <pc:sldMk cId="1446107386" sldId="407"/>
        </pc:sldMkLst>
        <pc:graphicFrameChg chg="modGraphic">
          <ac:chgData name="SZETO, Ethan" userId="4cf335b8-f7d9-4322-bcd9-6e2340a2318e" providerId="ADAL" clId="{FB3481D4-BDDB-4F25-B19C-07F659E70B50}" dt="2019-04-21T20:47:33.721" v="2383" actId="20577"/>
          <ac:graphicFrameMkLst>
            <pc:docMk/>
            <pc:sldMk cId="1446107386" sldId="407"/>
            <ac:graphicFrameMk id="7" creationId="{72D98489-C087-47C6-89EB-E23FAB6EA75E}"/>
          </ac:graphicFrameMkLst>
        </pc:graphicFrameChg>
      </pc:sldChg>
      <pc:sldChg chg="modNotes">
        <pc:chgData name="SZETO, Ethan" userId="4cf335b8-f7d9-4322-bcd9-6e2340a2318e" providerId="ADAL" clId="{FB3481D4-BDDB-4F25-B19C-07F659E70B50}" dt="2019-04-21T21:58:03.618" v="2621"/>
        <pc:sldMkLst>
          <pc:docMk/>
          <pc:sldMk cId="3450219360" sldId="413"/>
        </pc:sldMkLst>
      </pc:sldChg>
      <pc:sldChg chg="modNotesTx">
        <pc:chgData name="SZETO, Ethan" userId="4cf335b8-f7d9-4322-bcd9-6e2340a2318e" providerId="ADAL" clId="{FB3481D4-BDDB-4F25-B19C-07F659E70B50}" dt="2019-04-22T17:59:40.674" v="3057" actId="20577"/>
        <pc:sldMkLst>
          <pc:docMk/>
          <pc:sldMk cId="2409903334" sldId="414"/>
        </pc:sldMkLst>
      </pc:sldChg>
      <pc:sldChg chg="modNotesTx">
        <pc:chgData name="SZETO, Ethan" userId="4cf335b8-f7d9-4322-bcd9-6e2340a2318e" providerId="ADAL" clId="{FB3481D4-BDDB-4F25-B19C-07F659E70B50}" dt="2019-04-22T18:04:47.072" v="3279" actId="20577"/>
        <pc:sldMkLst>
          <pc:docMk/>
          <pc:sldMk cId="538827999" sldId="415"/>
        </pc:sldMkLst>
      </pc:sldChg>
      <pc:sldChg chg="modNotesTx">
        <pc:chgData name="SZETO, Ethan" userId="4cf335b8-f7d9-4322-bcd9-6e2340a2318e" providerId="ADAL" clId="{FB3481D4-BDDB-4F25-B19C-07F659E70B50}" dt="2019-04-22T18:08:01.010" v="3283" actId="20577"/>
        <pc:sldMkLst>
          <pc:docMk/>
          <pc:sldMk cId="521035391" sldId="416"/>
        </pc:sldMkLst>
      </pc:sldChg>
      <pc:sldChg chg="modNotesTx">
        <pc:chgData name="SZETO, Ethan" userId="4cf335b8-f7d9-4322-bcd9-6e2340a2318e" providerId="ADAL" clId="{FB3481D4-BDDB-4F25-B19C-07F659E70B50}" dt="2019-04-22T18:28:31.854" v="3466" actId="20577"/>
        <pc:sldMkLst>
          <pc:docMk/>
          <pc:sldMk cId="966839196" sldId="417"/>
        </pc:sldMkLst>
      </pc:sldChg>
      <pc:sldChg chg="modNotesTx">
        <pc:chgData name="SZETO, Ethan" userId="4cf335b8-f7d9-4322-bcd9-6e2340a2318e" providerId="ADAL" clId="{FB3481D4-BDDB-4F25-B19C-07F659E70B50}" dt="2019-04-22T18:24:57.553" v="3420" actId="20577"/>
        <pc:sldMkLst>
          <pc:docMk/>
          <pc:sldMk cId="2357980372" sldId="418"/>
        </pc:sldMkLst>
      </pc:sldChg>
      <pc:sldChg chg="modNotesTx">
        <pc:chgData name="SZETO, Ethan" userId="4cf335b8-f7d9-4322-bcd9-6e2340a2318e" providerId="ADAL" clId="{FB3481D4-BDDB-4F25-B19C-07F659E70B50}" dt="2019-04-22T18:19:20.281" v="3334" actId="20577"/>
        <pc:sldMkLst>
          <pc:docMk/>
          <pc:sldMk cId="1067070313" sldId="419"/>
        </pc:sldMkLst>
      </pc:sldChg>
      <pc:sldChg chg="modNotesTx">
        <pc:chgData name="SZETO, Ethan" userId="4cf335b8-f7d9-4322-bcd9-6e2340a2318e" providerId="ADAL" clId="{FB3481D4-BDDB-4F25-B19C-07F659E70B50}" dt="2019-04-22T18:30:40.796" v="3829" actId="20577"/>
        <pc:sldMkLst>
          <pc:docMk/>
          <pc:sldMk cId="608927091" sldId="421"/>
        </pc:sldMkLst>
      </pc:sldChg>
      <pc:sldChg chg="add del">
        <pc:chgData name="SZETO, Ethan" userId="4cf335b8-f7d9-4322-bcd9-6e2340a2318e" providerId="ADAL" clId="{FB3481D4-BDDB-4F25-B19C-07F659E70B50}" dt="2019-04-22T18:12:47.317" v="3285"/>
        <pc:sldMkLst>
          <pc:docMk/>
          <pc:sldMk cId="3990478749" sldId="422"/>
        </pc:sldMkLst>
      </pc:sldChg>
    </pc:docChg>
  </pc:docChgLst>
  <pc:docChgLst>
    <pc:chgData name="YIK, Wai Pan" userId="5998ae91-eff4-473c-a3d0-1e608fd79e5a" providerId="ADAL" clId="{64DA0303-5928-4486-A246-9EBC8506EDD6}"/>
  </pc:docChgLst>
  <pc:docChgLst>
    <pc:chgData name="SZETO, Ethan" userId="4cf335b8-f7d9-4322-bcd9-6e2340a2318e" providerId="ADAL" clId="{EBBAA00D-C7A5-4103-90F3-4A08B35B135A}"/>
  </pc:docChgLst>
  <pc:docChgLst>
    <pc:chgData name="SZETO, Ethan" userId="4cf335b8-f7d9-4322-bcd9-6e2340a2318e" providerId="ADAL" clId="{8D9A8AE1-680E-4EF4-9AC3-84B041041736}"/>
  </pc:docChgLst>
  <pc:docChgLst>
    <pc:chgData name="YIK, Wai Pan" userId="5998ae91-eff4-473c-a3d0-1e608fd79e5a" providerId="ADAL" clId="{FFC4F549-FE56-4A5F-AF5D-31C22A1FA4DF}"/>
    <pc:docChg chg="addSld modSld">
      <pc:chgData name="YIK, Wai Pan" userId="5998ae91-eff4-473c-a3d0-1e608fd79e5a" providerId="ADAL" clId="{FFC4F549-FE56-4A5F-AF5D-31C22A1FA4DF}" dt="2019-04-14T11:35:30.188" v="0"/>
      <pc:docMkLst>
        <pc:docMk/>
      </pc:docMkLst>
    </pc:docChg>
  </pc:docChgLst>
  <pc:docChgLst>
    <pc:chgData name="YIK, Wai Pan" userId="S::1155079854@link.cuhk.edu.hk::5998ae91-eff4-473c-a3d0-1e608fd79e5a" providerId="AD" clId="Web-{275F9553-3AE2-7FB5-51F8-E7370CDE31BF}"/>
    <pc:docChg chg="modSld">
      <pc:chgData name="YIK, Wai Pan" userId="S::1155079854@link.cuhk.edu.hk::5998ae91-eff4-473c-a3d0-1e608fd79e5a" providerId="AD" clId="Web-{275F9553-3AE2-7FB5-51F8-E7370CDE31BF}" dt="2019-04-19T12:30:30.254" v="2" actId="20577"/>
      <pc:docMkLst>
        <pc:docMk/>
      </pc:docMkLst>
      <pc:sldChg chg="modSp">
        <pc:chgData name="YIK, Wai Pan" userId="S::1155079854@link.cuhk.edu.hk::5998ae91-eff4-473c-a3d0-1e608fd79e5a" providerId="AD" clId="Web-{275F9553-3AE2-7FB5-51F8-E7370CDE31BF}" dt="2019-04-19T12:30:30.254" v="2" actId="20577"/>
        <pc:sldMkLst>
          <pc:docMk/>
          <pc:sldMk cId="0" sldId="256"/>
        </pc:sldMkLst>
        <pc:spChg chg="mod">
          <ac:chgData name="YIK, Wai Pan" userId="S::1155079854@link.cuhk.edu.hk::5998ae91-eff4-473c-a3d0-1e608fd79e5a" providerId="AD" clId="Web-{275F9553-3AE2-7FB5-51F8-E7370CDE31BF}" dt="2019-04-19T12:30:30.254" v="2" actId="20577"/>
          <ac:spMkLst>
            <pc:docMk/>
            <pc:sldMk cId="0" sldId="256"/>
            <ac:spMk id="86" creationId="{00000000-0000-0000-0000-000000000000}"/>
          </ac:spMkLst>
        </pc:spChg>
      </pc:sldChg>
    </pc:docChg>
  </pc:docChgLst>
  <pc:docChgLst>
    <pc:chgData name="YIK, Wai Pan" userId="S::1155079854@link.cuhk.edu.hk::5998ae91-eff4-473c-a3d0-1e608fd79e5a" providerId="AD" clId="Web-{2CCEDB26-45FD-7D35-82CE-4E3932CD7772}"/>
    <pc:docChg chg="modSld">
      <pc:chgData name="YIK, Wai Pan" userId="S::1155079854@link.cuhk.edu.hk::5998ae91-eff4-473c-a3d0-1e608fd79e5a" providerId="AD" clId="Web-{2CCEDB26-45FD-7D35-82CE-4E3932CD7772}" dt="2019-04-22T15:59:17.075" v="78" actId="1076"/>
      <pc:docMkLst>
        <pc:docMk/>
      </pc:docMkLst>
      <pc:sldChg chg="addSp delSp modSp">
        <pc:chgData name="YIK, Wai Pan" userId="S::1155079854@link.cuhk.edu.hk::5998ae91-eff4-473c-a3d0-1e608fd79e5a" providerId="AD" clId="Web-{2CCEDB26-45FD-7D35-82CE-4E3932CD7772}" dt="2019-04-22T13:34:18.103" v="20" actId="1076"/>
        <pc:sldMkLst>
          <pc:docMk/>
          <pc:sldMk cId="486707959" sldId="385"/>
        </pc:sldMkLst>
        <pc:picChg chg="add del mod">
          <ac:chgData name="YIK, Wai Pan" userId="S::1155079854@link.cuhk.edu.hk::5998ae91-eff4-473c-a3d0-1e608fd79e5a" providerId="AD" clId="Web-{2CCEDB26-45FD-7D35-82CE-4E3932CD7772}" dt="2019-04-22T13:34:18.103" v="20" actId="1076"/>
          <ac:picMkLst>
            <pc:docMk/>
            <pc:sldMk cId="486707959" sldId="385"/>
            <ac:picMk id="5" creationId="{B86D0E51-1550-4930-A1B8-5EBCE6B50AA6}"/>
          </ac:picMkLst>
        </pc:picChg>
        <pc:picChg chg="del">
          <ac:chgData name="YIK, Wai Pan" userId="S::1155079854@link.cuhk.edu.hk::5998ae91-eff4-473c-a3d0-1e608fd79e5a" providerId="AD" clId="Web-{2CCEDB26-45FD-7D35-82CE-4E3932CD7772}" dt="2019-04-22T13:06:03.814" v="3"/>
          <ac:picMkLst>
            <pc:docMk/>
            <pc:sldMk cId="486707959" sldId="385"/>
            <ac:picMk id="5" creationId="{C8736055-F1EA-442F-B8F4-362A6B86CA32}"/>
          </ac:picMkLst>
        </pc:picChg>
        <pc:picChg chg="add del mod">
          <ac:chgData name="YIK, Wai Pan" userId="S::1155079854@link.cuhk.edu.hk::5998ae91-eff4-473c-a3d0-1e608fd79e5a" providerId="AD" clId="Web-{2CCEDB26-45FD-7D35-82CE-4E3932CD7772}" dt="2019-04-22T13:34:15.759" v="19"/>
          <ac:picMkLst>
            <pc:docMk/>
            <pc:sldMk cId="486707959" sldId="385"/>
            <ac:picMk id="6" creationId="{2BC01F9F-A39B-4239-B3BA-0F95D4620844}"/>
          </ac:picMkLst>
        </pc:picChg>
        <pc:picChg chg="add del mod">
          <ac:chgData name="YIK, Wai Pan" userId="S::1155079854@link.cuhk.edu.hk::5998ae91-eff4-473c-a3d0-1e608fd79e5a" providerId="AD" clId="Web-{2CCEDB26-45FD-7D35-82CE-4E3932CD7772}" dt="2019-04-22T13:33:57.790" v="15"/>
          <ac:picMkLst>
            <pc:docMk/>
            <pc:sldMk cId="486707959" sldId="385"/>
            <ac:picMk id="8" creationId="{D4C3A1CF-B4EF-4694-A0F3-0B9181A0F691}"/>
          </ac:picMkLst>
        </pc:picChg>
      </pc:sldChg>
      <pc:sldChg chg="addSp delSp modSp">
        <pc:chgData name="YIK, Wai Pan" userId="S::1155079854@link.cuhk.edu.hk::5998ae91-eff4-473c-a3d0-1e608fd79e5a" providerId="AD" clId="Web-{2CCEDB26-45FD-7D35-82CE-4E3932CD7772}" dt="2019-04-22T15:35:09.885" v="69" actId="1076"/>
        <pc:sldMkLst>
          <pc:docMk/>
          <pc:sldMk cId="1856233120" sldId="389"/>
        </pc:sldMkLst>
        <pc:spChg chg="del">
          <ac:chgData name="YIK, Wai Pan" userId="S::1155079854@link.cuhk.edu.hk::5998ae91-eff4-473c-a3d0-1e608fd79e5a" providerId="AD" clId="Web-{2CCEDB26-45FD-7D35-82CE-4E3932CD7772}" dt="2019-04-22T15:32:52.901" v="39"/>
          <ac:spMkLst>
            <pc:docMk/>
            <pc:sldMk cId="1856233120" sldId="389"/>
            <ac:spMk id="6" creationId="{9AE60453-ED78-427F-A06A-E8B48EDFC2AE}"/>
          </ac:spMkLst>
        </pc:spChg>
        <pc:spChg chg="add mod">
          <ac:chgData name="YIK, Wai Pan" userId="S::1155079854@link.cuhk.edu.hk::5998ae91-eff4-473c-a3d0-1e608fd79e5a" providerId="AD" clId="Web-{2CCEDB26-45FD-7D35-82CE-4E3932CD7772}" dt="2019-04-22T15:34:53.807" v="63" actId="1076"/>
          <ac:spMkLst>
            <pc:docMk/>
            <pc:sldMk cId="1856233120" sldId="389"/>
            <ac:spMk id="16" creationId="{FBFB0C2F-0EED-454D-A140-B4F77776612F}"/>
          </ac:spMkLst>
        </pc:spChg>
        <pc:spChg chg="add mod">
          <ac:chgData name="YIK, Wai Pan" userId="S::1155079854@link.cuhk.edu.hk::5998ae91-eff4-473c-a3d0-1e608fd79e5a" providerId="AD" clId="Web-{2CCEDB26-45FD-7D35-82CE-4E3932CD7772}" dt="2019-04-22T15:34:59.823" v="66" actId="1076"/>
          <ac:spMkLst>
            <pc:docMk/>
            <pc:sldMk cId="1856233120" sldId="389"/>
            <ac:spMk id="17" creationId="{332D70A6-A10E-413B-A25F-DD71C0332A40}"/>
          </ac:spMkLst>
        </pc:spChg>
        <pc:spChg chg="add mod">
          <ac:chgData name="YIK, Wai Pan" userId="S::1155079854@link.cuhk.edu.hk::5998ae91-eff4-473c-a3d0-1e608fd79e5a" providerId="AD" clId="Web-{2CCEDB26-45FD-7D35-82CE-4E3932CD7772}" dt="2019-04-22T15:35:09.885" v="69" actId="1076"/>
          <ac:spMkLst>
            <pc:docMk/>
            <pc:sldMk cId="1856233120" sldId="389"/>
            <ac:spMk id="18" creationId="{E128B6DD-FDA8-463B-8673-E990BADD2971}"/>
          </ac:spMkLst>
        </pc:spChg>
        <pc:picChg chg="add mod">
          <ac:chgData name="YIK, Wai Pan" userId="S::1155079854@link.cuhk.edu.hk::5998ae91-eff4-473c-a3d0-1e608fd79e5a" providerId="AD" clId="Web-{2CCEDB26-45FD-7D35-82CE-4E3932CD7772}" dt="2019-04-22T15:34:42.214" v="59" actId="1076"/>
          <ac:picMkLst>
            <pc:docMk/>
            <pc:sldMk cId="1856233120" sldId="389"/>
            <ac:picMk id="2" creationId="{A4BC7069-89EC-488D-9FF1-BCBF140293E4}"/>
          </ac:picMkLst>
        </pc:picChg>
        <pc:picChg chg="add mod">
          <ac:chgData name="YIK, Wai Pan" userId="S::1155079854@link.cuhk.edu.hk::5998ae91-eff4-473c-a3d0-1e608fd79e5a" providerId="AD" clId="Web-{2CCEDB26-45FD-7D35-82CE-4E3932CD7772}" dt="2019-04-22T15:34:29.932" v="55" actId="1076"/>
          <ac:picMkLst>
            <pc:docMk/>
            <pc:sldMk cId="1856233120" sldId="389"/>
            <ac:picMk id="8" creationId="{D52A11EF-6693-4F4E-A2BB-4F83877378F2}"/>
          </ac:picMkLst>
        </pc:picChg>
        <pc:picChg chg="add del mod">
          <ac:chgData name="YIK, Wai Pan" userId="S::1155079854@link.cuhk.edu.hk::5998ae91-eff4-473c-a3d0-1e608fd79e5a" providerId="AD" clId="Web-{2CCEDB26-45FD-7D35-82CE-4E3932CD7772}" dt="2019-04-22T15:33:52.213" v="44"/>
          <ac:picMkLst>
            <pc:docMk/>
            <pc:sldMk cId="1856233120" sldId="389"/>
            <ac:picMk id="10" creationId="{22AABFFE-DE07-4AA1-AA1C-86930CBD0C73}"/>
          </ac:picMkLst>
        </pc:picChg>
        <pc:picChg chg="add mod">
          <ac:chgData name="YIK, Wai Pan" userId="S::1155079854@link.cuhk.edu.hk::5998ae91-eff4-473c-a3d0-1e608fd79e5a" providerId="AD" clId="Web-{2CCEDB26-45FD-7D35-82CE-4E3932CD7772}" dt="2019-04-22T15:34:29.901" v="53" actId="1076"/>
          <ac:picMkLst>
            <pc:docMk/>
            <pc:sldMk cId="1856233120" sldId="389"/>
            <ac:picMk id="12" creationId="{EDDB9172-C654-4C9B-81E3-46D0612CE001}"/>
          </ac:picMkLst>
        </pc:picChg>
        <pc:picChg chg="add mod">
          <ac:chgData name="YIK, Wai Pan" userId="S::1155079854@link.cuhk.edu.hk::5998ae91-eff4-473c-a3d0-1e608fd79e5a" providerId="AD" clId="Web-{2CCEDB26-45FD-7D35-82CE-4E3932CD7772}" dt="2019-04-22T15:34:29.917" v="54" actId="1076"/>
          <ac:picMkLst>
            <pc:docMk/>
            <pc:sldMk cId="1856233120" sldId="389"/>
            <ac:picMk id="14" creationId="{E499764D-939C-40C6-B4ED-088641D264BC}"/>
          </ac:picMkLst>
        </pc:picChg>
      </pc:sldChg>
      <pc:sldChg chg="addSp delSp modSp">
        <pc:chgData name="YIK, Wai Pan" userId="S::1155079854@link.cuhk.edu.hk::5998ae91-eff4-473c-a3d0-1e608fd79e5a" providerId="AD" clId="Web-{2CCEDB26-45FD-7D35-82CE-4E3932CD7772}" dt="2019-04-22T15:59:17.075" v="78" actId="1076"/>
        <pc:sldMkLst>
          <pc:docMk/>
          <pc:sldMk cId="883710268" sldId="404"/>
        </pc:sldMkLst>
        <pc:spChg chg="mod">
          <ac:chgData name="YIK, Wai Pan" userId="S::1155079854@link.cuhk.edu.hk::5998ae91-eff4-473c-a3d0-1e608fd79e5a" providerId="AD" clId="Web-{2CCEDB26-45FD-7D35-82CE-4E3932CD7772}" dt="2019-04-22T15:59:17.075" v="78" actId="1076"/>
          <ac:spMkLst>
            <pc:docMk/>
            <pc:sldMk cId="883710268" sldId="404"/>
            <ac:spMk id="3" creationId="{62B193AF-820B-4AFF-AD58-634C7FE8AD9F}"/>
          </ac:spMkLst>
        </pc:spChg>
        <pc:spChg chg="del mod">
          <ac:chgData name="YIK, Wai Pan" userId="S::1155079854@link.cuhk.edu.hk::5998ae91-eff4-473c-a3d0-1e608fd79e5a" providerId="AD" clId="Web-{2CCEDB26-45FD-7D35-82CE-4E3932CD7772}" dt="2019-04-22T15:58:56.504" v="74"/>
          <ac:spMkLst>
            <pc:docMk/>
            <pc:sldMk cId="883710268" sldId="404"/>
            <ac:spMk id="5" creationId="{5A82BE34-787A-40D8-974A-C0AA41EA0227}"/>
          </ac:spMkLst>
        </pc:spChg>
        <pc:picChg chg="add mod">
          <ac:chgData name="YIK, Wai Pan" userId="S::1155079854@link.cuhk.edu.hk::5998ae91-eff4-473c-a3d0-1e608fd79e5a" providerId="AD" clId="Web-{2CCEDB26-45FD-7D35-82CE-4E3932CD7772}" dt="2019-04-22T15:59:03.216" v="76" actId="14100"/>
          <ac:picMkLst>
            <pc:docMk/>
            <pc:sldMk cId="883710268" sldId="404"/>
            <ac:picMk id="6" creationId="{76507D28-C146-40F9-B56C-AE8A841B8B78}"/>
          </ac:picMkLst>
        </pc:picChg>
      </pc:sldChg>
      <pc:sldChg chg="addSp delSp modSp">
        <pc:chgData name="YIK, Wai Pan" userId="S::1155079854@link.cuhk.edu.hk::5998ae91-eff4-473c-a3d0-1e608fd79e5a" providerId="AD" clId="Web-{2CCEDB26-45FD-7D35-82CE-4E3932CD7772}" dt="2019-04-22T15:18:28.258" v="38" actId="20577"/>
        <pc:sldMkLst>
          <pc:docMk/>
          <pc:sldMk cId="3641902302" sldId="411"/>
        </pc:sldMkLst>
        <pc:spChg chg="mod">
          <ac:chgData name="YIK, Wai Pan" userId="S::1155079854@link.cuhk.edu.hk::5998ae91-eff4-473c-a3d0-1e608fd79e5a" providerId="AD" clId="Web-{2CCEDB26-45FD-7D35-82CE-4E3932CD7772}" dt="2019-04-22T15:18:28.258" v="38" actId="20577"/>
          <ac:spMkLst>
            <pc:docMk/>
            <pc:sldMk cId="3641902302" sldId="411"/>
            <ac:spMk id="2" creationId="{00000000-0000-0000-0000-000000000000}"/>
          </ac:spMkLst>
        </pc:spChg>
        <pc:picChg chg="add mod">
          <ac:chgData name="YIK, Wai Pan" userId="S::1155079854@link.cuhk.edu.hk::5998ae91-eff4-473c-a3d0-1e608fd79e5a" providerId="AD" clId="Web-{2CCEDB26-45FD-7D35-82CE-4E3932CD7772}" dt="2019-04-22T15:18:14.351" v="36" actId="1076"/>
          <ac:picMkLst>
            <pc:docMk/>
            <pc:sldMk cId="3641902302" sldId="411"/>
            <ac:picMk id="3" creationId="{8FCBE28E-3B93-459E-AEDB-F4922F3D1FDF}"/>
          </ac:picMkLst>
        </pc:picChg>
        <pc:picChg chg="add mod">
          <ac:chgData name="YIK, Wai Pan" userId="S::1155079854@link.cuhk.edu.hk::5998ae91-eff4-473c-a3d0-1e608fd79e5a" providerId="AD" clId="Web-{2CCEDB26-45FD-7D35-82CE-4E3932CD7772}" dt="2019-04-22T15:18:15.789" v="37" actId="1076"/>
          <ac:picMkLst>
            <pc:docMk/>
            <pc:sldMk cId="3641902302" sldId="411"/>
            <ac:picMk id="6" creationId="{1BF12FD8-5153-4ED5-8DB7-C2076ADE375B}"/>
          </ac:picMkLst>
        </pc:picChg>
        <pc:picChg chg="del">
          <ac:chgData name="YIK, Wai Pan" userId="S::1155079854@link.cuhk.edu.hk::5998ae91-eff4-473c-a3d0-1e608fd79e5a" providerId="AD" clId="Web-{2CCEDB26-45FD-7D35-82CE-4E3932CD7772}" dt="2019-04-22T15:17:54.679" v="26"/>
          <ac:picMkLst>
            <pc:docMk/>
            <pc:sldMk cId="3641902302" sldId="411"/>
            <ac:picMk id="7" creationId="{BA540A1D-D009-474C-B8DA-B9DA97D3E82D}"/>
          </ac:picMkLst>
        </pc:picChg>
        <pc:picChg chg="del">
          <ac:chgData name="YIK, Wai Pan" userId="S::1155079854@link.cuhk.edu.hk::5998ae91-eff4-473c-a3d0-1e608fd79e5a" providerId="AD" clId="Web-{2CCEDB26-45FD-7D35-82CE-4E3932CD7772}" dt="2019-04-22T15:17:57.664" v="28"/>
          <ac:picMkLst>
            <pc:docMk/>
            <pc:sldMk cId="3641902302" sldId="411"/>
            <ac:picMk id="8" creationId="{D74459B0-65DE-4E72-8266-47EE5CAB1D05}"/>
          </ac:picMkLst>
        </pc:picChg>
        <pc:picChg chg="del">
          <ac:chgData name="YIK, Wai Pan" userId="S::1155079854@link.cuhk.edu.hk::5998ae91-eff4-473c-a3d0-1e608fd79e5a" providerId="AD" clId="Web-{2CCEDB26-45FD-7D35-82CE-4E3932CD7772}" dt="2019-04-22T15:17:56.367" v="27"/>
          <ac:picMkLst>
            <pc:docMk/>
            <pc:sldMk cId="3641902302" sldId="411"/>
            <ac:picMk id="9" creationId="{706E9BE5-C9FD-43CC-8408-A88F7C61453B}"/>
          </ac:picMkLst>
        </pc:picChg>
        <pc:picChg chg="add mod">
          <ac:chgData name="YIK, Wai Pan" userId="S::1155079854@link.cuhk.edu.hk::5998ae91-eff4-473c-a3d0-1e608fd79e5a" providerId="AD" clId="Web-{2CCEDB26-45FD-7D35-82CE-4E3932CD7772}" dt="2019-04-22T15:18:13.101" v="35" actId="1076"/>
          <ac:picMkLst>
            <pc:docMk/>
            <pc:sldMk cId="3641902302" sldId="411"/>
            <ac:picMk id="11" creationId="{903682B4-5E0E-4FFC-BDEF-988172CF7F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93372" cy="340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0315" y="0"/>
            <a:ext cx="4293372" cy="340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0ED5A-891D-432E-BB87-A9F27317A49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3687"/>
            <a:ext cx="4293372" cy="3408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0315" y="6453687"/>
            <a:ext cx="4293372" cy="3408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75165-AE60-490C-B0A2-E5715A37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98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87613" y="485775"/>
            <a:ext cx="4311650" cy="242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928688" y="3073703"/>
            <a:ext cx="7429500" cy="2911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zh-HK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69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98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0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63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4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28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31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5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19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/>
              <a:t>The machine learning component does not</a:t>
            </a:r>
            <a:r>
              <a:rPr lang="en-US" altLang="zh-HK" baseline="0"/>
              <a:t> consider the playability problem, otherwise the model will be very complicated</a:t>
            </a:r>
          </a:p>
          <a:p>
            <a:endParaRPr lang="en-US" altLang="zh-HK" baseline="0"/>
          </a:p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099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731529c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87613" y="485775"/>
            <a:ext cx="4311650" cy="242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731529c8_0_1:notes"/>
          <p:cNvSpPr txBox="1">
            <a:spLocks noGrp="1"/>
          </p:cNvSpPr>
          <p:nvPr>
            <p:ph type="body" idx="1"/>
          </p:nvPr>
        </p:nvSpPr>
        <p:spPr>
          <a:xfrm>
            <a:off x="928688" y="3073703"/>
            <a:ext cx="7429500" cy="2911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zh-HK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/>
              <a:t>It would be better if we have the information of how the pianist will play the score, which is the finger arrangements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44390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/>
              <a:t>We have designed the playability calculation model</a:t>
            </a:r>
            <a:r>
              <a:rPr lang="zh-HK" altLang="en-US"/>
              <a:t> </a:t>
            </a:r>
            <a:r>
              <a:rPr lang="en-US" altLang="zh-HK"/>
              <a:t>to</a:t>
            </a:r>
            <a:r>
              <a:rPr lang="zh-HK" altLang="en-US"/>
              <a:t> </a:t>
            </a:r>
            <a:r>
              <a:rPr lang="en-US" altLang="zh-HK"/>
              <a:t>calculate</a:t>
            </a:r>
            <a:r>
              <a:rPr lang="zh-HK" altLang="en-US"/>
              <a:t> </a:t>
            </a:r>
            <a:r>
              <a:rPr lang="en-US" altLang="zh-HK"/>
              <a:t>the</a:t>
            </a:r>
            <a:r>
              <a:rPr lang="zh-HK" altLang="en-US"/>
              <a:t> </a:t>
            </a:r>
            <a:r>
              <a:rPr lang="en-US" altLang="zh-HK"/>
              <a:t>playability of the score, evaluated moment by moment</a:t>
            </a:r>
          </a:p>
          <a:p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852744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6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3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69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/>
              <a:t>There are other advantages of the post-processor</a:t>
            </a:r>
          </a:p>
        </p:txBody>
      </p:sp>
    </p:spTree>
    <p:extLst>
      <p:ext uri="{BB962C8B-B14F-4D97-AF65-F5344CB8AC3E}">
        <p14:creationId xmlns:p14="http://schemas.microsoft.com/office/powerpoint/2010/main" val="1535493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9731529c8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87613" y="485775"/>
            <a:ext cx="4311650" cy="242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9731529c8_3_40:notes"/>
          <p:cNvSpPr txBox="1">
            <a:spLocks noGrp="1"/>
          </p:cNvSpPr>
          <p:nvPr>
            <p:ph type="body" idx="1"/>
          </p:nvPr>
        </p:nvSpPr>
        <p:spPr>
          <a:xfrm>
            <a:off x="928688" y="3073703"/>
            <a:ext cx="7429500" cy="2911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zh-HK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9731529c8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87613" y="485775"/>
            <a:ext cx="4311650" cy="242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9731529c8_3_45:notes"/>
          <p:cNvSpPr txBox="1">
            <a:spLocks noGrp="1"/>
          </p:cNvSpPr>
          <p:nvPr>
            <p:ph type="body" idx="1"/>
          </p:nvPr>
        </p:nvSpPr>
        <p:spPr>
          <a:xfrm>
            <a:off x="928688" y="3073703"/>
            <a:ext cx="7429500" cy="2911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zh-HK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9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6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37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348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08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41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914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96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25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75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666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0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3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9731529c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87613" y="485775"/>
            <a:ext cx="4311650" cy="242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9731529c8_0_6:notes"/>
          <p:cNvSpPr txBox="1">
            <a:spLocks noGrp="1"/>
          </p:cNvSpPr>
          <p:nvPr>
            <p:ph type="body" idx="1"/>
          </p:nvPr>
        </p:nvSpPr>
        <p:spPr>
          <a:xfrm>
            <a:off x="928688" y="3073703"/>
            <a:ext cx="7429500" cy="2911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044207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9731529c8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87613" y="485775"/>
            <a:ext cx="4311650" cy="242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9731529c8_3_105:notes"/>
          <p:cNvSpPr txBox="1">
            <a:spLocks noGrp="1"/>
          </p:cNvSpPr>
          <p:nvPr>
            <p:ph type="body" idx="1"/>
          </p:nvPr>
        </p:nvSpPr>
        <p:spPr>
          <a:xfrm>
            <a:off x="928688" y="3073703"/>
            <a:ext cx="7429500" cy="2911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zh-HK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/>
              <a:t>The following examples are generated by a gated recurrent unit model, considering both previous and subsequent moments</a:t>
            </a:r>
          </a:p>
          <a:p>
            <a:r>
              <a:rPr lang="en-US" altLang="zh-HK"/>
              <a:t>The model is trained using 90% of the answer score of Cosi, which is reduced by Dr. Lucas Wong</a:t>
            </a:r>
          </a:p>
        </p:txBody>
      </p:sp>
    </p:spTree>
    <p:extLst>
      <p:ext uri="{BB962C8B-B14F-4D97-AF65-F5344CB8AC3E}">
        <p14:creationId xmlns:p14="http://schemas.microsoft.com/office/powerpoint/2010/main" val="22615567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/>
              <a:t>The model is able to learn the reduction style</a:t>
            </a:r>
          </a:p>
          <a:p>
            <a:r>
              <a:rPr lang="en-US" altLang="zh-HK"/>
              <a:t>From this example, the model successfully learns to reduce the quavers into crotchets in the left hand part of the last measure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second and third measures of the example, the models can learn to reduce the crotchets into rest notes, except for the first beat of the second measures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 we can see, the model can greatly learn the reduction style from the training example.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048460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While the model is able to learn the reduction style, the harmony of the piece can also be preserved.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Although some of the predictions are incorrect, it can be seen that those incorrect moments had their number of the notes reduced.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More importantly, the incorrect predictions, whether there are newly added notes or not, can still match with the chord that the original notes belong to.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indicates that the Gated Recurrent Unit model can learn from the combination of notes from the training data and maintain the harmony of the reduction.</a:t>
            </a:r>
            <a:endParaRPr lang="zh-TW" altLang="zh-HK" sz="1100" b="0" i="0" u="none" strike="noStrike" cap="none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the first beat of the last measure, a new note G-4 is generated by the model. Even though the generated note is incorrect, it is still within the chord that the others notes of that onset belong to. 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 a result, the generated notes and the incorrect predicted note did not destroy the harmony.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10243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are still rooms of improvement for the machine learning model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Since the notes are separated according to the moment they belong to only, the tempo of each notes cannot be learnt by the model well.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 matter how long the moments last for, they are all treated as the same and each occupies one unit in the sequence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 a result, the model is not able to distinguish between a fast melody and a slow melody well, resulting in reducing both melodies in a similar way.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model mishandles the triplets in the first measure and treats it as normal notes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 applies the "reduction style" of keeping and discarding notes alternatively to the triplets, causing a break in the three triplets</a:t>
            </a:r>
          </a:p>
        </p:txBody>
      </p:sp>
    </p:spTree>
    <p:extLst>
      <p:ext uri="{BB962C8B-B14F-4D97-AF65-F5344CB8AC3E}">
        <p14:creationId xmlns:p14="http://schemas.microsoft.com/office/powerpoint/2010/main" val="2710947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same model is used to apply the same reduction on another musical pieces</a:t>
            </a:r>
            <a:r>
              <a:rPr lang="en-US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HK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Beethoven’s</a:t>
            </a:r>
            <a:r>
              <a:rPr lang="zh-HK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Symphony No.7, obtained from musescore.com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model is capable of reduce the score with the given style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original score contains a large number of notes on most moments, and the model successfully reduce the number of notes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the treble clef, the repeating notes (C4 in measure 1 and E4 in measure 2) are greatly reduced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the bass clef, multiple notes are reduced as well, following the simple style of the training data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harmony is not destroyed. 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is shown that the reduction style can be applied on this musical piece.</a:t>
            </a:r>
          </a:p>
        </p:txBody>
      </p:sp>
    </p:spTree>
    <p:extLst>
      <p:ext uri="{BB962C8B-B14F-4D97-AF65-F5344CB8AC3E}">
        <p14:creationId xmlns:p14="http://schemas.microsoft.com/office/powerpoint/2010/main" val="19651931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/>
              <a:t>Sometimes, </a:t>
            </a:r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inconsistency occurs in the reduced score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few of them may not be reduced while the rest of them are discarded, failing to apply the same reduction consistently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Possible reasons:</a:t>
            </a:r>
          </a:p>
          <a:p>
            <a:pPr lvl="1"/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different combinations of the set of notes in each moment</a:t>
            </a:r>
          </a:p>
          <a:p>
            <a:pPr lvl="1"/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previous moment and the subsequent moment of the notes of the input are different so the notes are treated differently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188020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38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9731529c8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87613" y="485775"/>
            <a:ext cx="4311650" cy="242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9731529c8_3_105:notes"/>
          <p:cNvSpPr txBox="1">
            <a:spLocks noGrp="1"/>
          </p:cNvSpPr>
          <p:nvPr>
            <p:ph type="body" idx="1"/>
          </p:nvPr>
        </p:nvSpPr>
        <p:spPr>
          <a:xfrm>
            <a:off x="928688" y="3073703"/>
            <a:ext cx="7429500" cy="2911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025723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/>
              <a:t>We proposed an improved machine learning model for piano reduction</a:t>
            </a:r>
          </a:p>
          <a:p>
            <a:r>
              <a:rPr lang="en-US" altLang="zh-HK"/>
              <a:t>We also evaluate the ability of learning the reduction style of the model</a:t>
            </a:r>
          </a:p>
          <a:p>
            <a:r>
              <a:rPr lang="en-US" altLang="zh-HK"/>
              <a:t>Moreover, we designed and implemented a post-processor which can increase the playability of the reduced score</a:t>
            </a:r>
          </a:p>
          <a:p>
            <a:r>
              <a:rPr lang="en-US" altLang="zh-HK"/>
              <a:t>After all, we integrate all components as a package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9746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231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is encouraged for us to invite musicians to produce more training samples 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can understand the rules that the musicians used to perform the reduction and better evaluations and analysis can be performed</a:t>
            </a:r>
          </a:p>
          <a:p>
            <a:endParaRPr lang="en-GB" altLang="zh-HK" sz="1100" b="0" i="0" u="none" strike="noStrike" cap="none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Due to the limited amount of time, we cannot further investigate the usefulness of the chord feature</a:t>
            </a:r>
          </a:p>
          <a:p>
            <a:r>
              <a:rPr lang="en-US" altLang="zh-HK"/>
              <a:t>we should adopt alternative methods such as considering the inversions of the chord, or giving different values for bass note/ root note etc.</a:t>
            </a:r>
          </a:p>
          <a:p>
            <a:endParaRPr lang="en-US" altLang="zh-HK"/>
          </a:p>
          <a:p>
            <a:r>
              <a:rPr lang="en-US" altLang="zh-HK"/>
              <a:t>In order to improve the accuracy of the machine learning models, we would apply model </a:t>
            </a:r>
            <a:r>
              <a:rPr lang="en-US" altLang="zh-HK" err="1"/>
              <a:t>ensembling</a:t>
            </a:r>
            <a:r>
              <a:rPr lang="en-US" altLang="zh-HK"/>
              <a:t> techniques</a:t>
            </a:r>
          </a:p>
          <a:p>
            <a:r>
              <a:rPr lang="en-GB" altLang="zh-HK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different models trained by different parts of training data can be combined to form a larger model 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878350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475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9731529c8_3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87613" y="485775"/>
            <a:ext cx="4311650" cy="242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9731529c8_3_130:notes"/>
          <p:cNvSpPr txBox="1">
            <a:spLocks noGrp="1"/>
          </p:cNvSpPr>
          <p:nvPr>
            <p:ph type="body" idx="1"/>
          </p:nvPr>
        </p:nvSpPr>
        <p:spPr>
          <a:xfrm>
            <a:off x="928688" y="3073703"/>
            <a:ext cx="7429500" cy="2911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3731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6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5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4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20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Automatic Piano Reduction (Backend II): Algorithms</a:t>
            </a:r>
            <a:endParaRPr lang="en-US" sz="36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CSCI4999 KY1802 (2018-19 </a:t>
            </a:r>
            <a:r>
              <a:rPr lang="en-US" sz="2400">
                <a:solidFill>
                  <a:srgbClr val="000000"/>
                </a:solidFill>
              </a:rPr>
              <a:t>Second</a:t>
            </a:r>
            <a:r>
              <a:rPr lang="en" sz="2400">
                <a:solidFill>
                  <a:srgbClr val="000000"/>
                </a:solidFill>
              </a:rPr>
              <a:t> Term)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3493775"/>
            <a:ext cx="76881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Szeto Ethan (1155079061)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Yik Wai Pan (1155079854)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Supervisor: Prof. Kevin Yip Yuk Lap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Co-supervisor: Dr. Lucas Wong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FB564-5AB2-8B41-89D3-CE9F34AEDA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0F6CE-3C0B-4517-9625-EAF24945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Model Overview</a:t>
            </a:r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AA1D9E-8CCB-4003-B6C1-D8F10A7885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11942C-C2D4-46B3-8EA9-3548DE1499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48" y="1962295"/>
            <a:ext cx="6953303" cy="29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3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CB868A-572C-4F70-A7F3-0EA9AF78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Machine Learning Component</a:t>
            </a:r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24CB9-019D-4302-852A-25423D390A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345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AA93C7D-B755-41F9-9820-02D17225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Objective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E5DBB9-1653-44AA-B7E8-EFF1A7B42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sz="1400"/>
              <a:t>A musical score can be reduced in different ways based on different styles</a:t>
            </a:r>
          </a:p>
          <a:p>
            <a:r>
              <a:rPr lang="en-US" altLang="zh-HK" sz="1400"/>
              <a:t>Aim to generate models that effectively learn a particular reduction style</a:t>
            </a:r>
            <a:endParaRPr lang="zh-HK" altLang="en-US" sz="140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04951C-A219-46E2-B2EA-3FFD73B2A0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391306" y="2717346"/>
            <a:ext cx="8361388" cy="2344984"/>
            <a:chOff x="25546" y="2717346"/>
            <a:chExt cx="8361388" cy="2344984"/>
          </a:xfrm>
        </p:grpSpPr>
        <p:pic>
          <p:nvPicPr>
            <p:cNvPr id="2" name="Picture 6" descr="A flock of birds sitting on a wire&#10;&#10;Description generated with high confidence">
              <a:extLst>
                <a:ext uri="{FF2B5EF4-FFF2-40B4-BE49-F238E27FC236}">
                  <a16:creationId xmlns:a16="http://schemas.microsoft.com/office/drawing/2014/main" id="{A4BC7069-89EC-488D-9FF1-BCBF14029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6" y="3460975"/>
              <a:ext cx="3568046" cy="667570"/>
            </a:xfrm>
            <a:prstGeom prst="rect">
              <a:avLst/>
            </a:prstGeom>
          </p:spPr>
        </p:pic>
        <p:pic>
          <p:nvPicPr>
            <p:cNvPr id="8" name="Picture 8" descr="A flock of birds&#10;&#10;Description generated with high confidence">
              <a:extLst>
                <a:ext uri="{FF2B5EF4-FFF2-40B4-BE49-F238E27FC236}">
                  <a16:creationId xmlns:a16="http://schemas.microsoft.com/office/drawing/2014/main" id="{D52A11EF-6693-4F4E-A2BB-4F8387737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8887" y="2717346"/>
              <a:ext cx="3568047" cy="703559"/>
            </a:xfrm>
            <a:prstGeom prst="rect">
              <a:avLst/>
            </a:prstGeom>
          </p:spPr>
        </p:pic>
        <p:pic>
          <p:nvPicPr>
            <p:cNvPr id="12" name="Picture 12" descr="A picture containing screenshot&#10;&#10;Description generated with high confidence">
              <a:extLst>
                <a:ext uri="{FF2B5EF4-FFF2-40B4-BE49-F238E27FC236}">
                  <a16:creationId xmlns:a16="http://schemas.microsoft.com/office/drawing/2014/main" id="{EDDB9172-C654-4C9B-81E3-46D0612C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8887" y="3522132"/>
              <a:ext cx="3568047" cy="715156"/>
            </a:xfrm>
            <a:prstGeom prst="rect">
              <a:avLst/>
            </a:prstGeom>
          </p:spPr>
        </p:pic>
        <p:pic>
          <p:nvPicPr>
            <p:cNvPr id="14" name="Picture 14" descr="A flock of birds&#10;&#10;Description generated with high confidence">
              <a:extLst>
                <a:ext uri="{FF2B5EF4-FFF2-40B4-BE49-F238E27FC236}">
                  <a16:creationId xmlns:a16="http://schemas.microsoft.com/office/drawing/2014/main" id="{E499764D-939C-40C6-B4ED-088641D26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8887" y="4336364"/>
              <a:ext cx="3568047" cy="725966"/>
            </a:xfrm>
            <a:prstGeom prst="rect">
              <a:avLst/>
            </a:prstGeom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FBFB0C2F-0EED-454D-A140-B4F77776612F}"/>
                </a:ext>
              </a:extLst>
            </p:cNvPr>
            <p:cNvSpPr/>
            <p:nvPr/>
          </p:nvSpPr>
          <p:spPr>
            <a:xfrm>
              <a:off x="3717035" y="3650742"/>
              <a:ext cx="978408" cy="2880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32D70A6-A10E-413B-A25F-DD71C0332A40}"/>
                </a:ext>
              </a:extLst>
            </p:cNvPr>
            <p:cNvSpPr/>
            <p:nvPr/>
          </p:nvSpPr>
          <p:spPr>
            <a:xfrm rot="-1680000">
              <a:off x="3711920" y="3149897"/>
              <a:ext cx="978408" cy="2880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E128B6DD-FDA8-463B-8673-E990BADD2971}"/>
                </a:ext>
              </a:extLst>
            </p:cNvPr>
            <p:cNvSpPr/>
            <p:nvPr/>
          </p:nvSpPr>
          <p:spPr>
            <a:xfrm rot="1680000">
              <a:off x="3696169" y="4151588"/>
              <a:ext cx="978408" cy="2880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23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9EE65-86B6-430E-8715-EE7B01D2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Training Data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FCD0E0-1391-4617-83EE-74DFCF65D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HK" sz="1400"/>
              <a:t>Different reductions of Mozart's Cosi fan </a:t>
            </a:r>
            <a:r>
              <a:rPr lang="en-GB" altLang="zh-HK" sz="1400" err="1"/>
              <a:t>tutte</a:t>
            </a:r>
            <a:r>
              <a:rPr lang="en-GB" altLang="zh-HK" sz="1400"/>
              <a:t> are obtained from previous groups and can be used as training data</a:t>
            </a:r>
          </a:p>
          <a:p>
            <a:r>
              <a:rPr lang="en-GB" altLang="zh-HK" sz="1400"/>
              <a:t>A machine learning model can be generated using each reduction score</a:t>
            </a:r>
          </a:p>
          <a:p>
            <a:r>
              <a:rPr lang="en-US" altLang="zh-HK" sz="1400"/>
              <a:t>Simply using the original data may not be sufficient</a:t>
            </a:r>
          </a:p>
          <a:p>
            <a:pPr lvl="1">
              <a:spcBef>
                <a:spcPts val="0"/>
              </a:spcBef>
            </a:pPr>
            <a:r>
              <a:rPr lang="en-US" altLang="zh-HK" sz="1400"/>
              <a:t>Some notes may not appear in the data</a:t>
            </a:r>
          </a:p>
          <a:p>
            <a:pPr lvl="1">
              <a:spcBef>
                <a:spcPts val="0"/>
              </a:spcBef>
            </a:pPr>
            <a:r>
              <a:rPr lang="en-US" altLang="zh-HK" sz="1400"/>
              <a:t>Chords in different keys cannot be learnt as well</a:t>
            </a:r>
          </a:p>
          <a:p>
            <a:endParaRPr lang="zh-HK" altLang="en-US" sz="1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897B93-0D17-474E-905F-8D79BAD6C4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161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EAEAD-2AD7-44C5-BAF8-4B3FB6BE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Approach 1 - Key Standardization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9596E9-513E-4323-9290-3AA7DE27D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24" y="2047733"/>
            <a:ext cx="8546194" cy="2833784"/>
          </a:xfrm>
        </p:spPr>
        <p:txBody>
          <a:bodyPr/>
          <a:lstStyle/>
          <a:p>
            <a:r>
              <a:rPr lang="en-US" altLang="zh-HK" sz="1400"/>
              <a:t>Perform key transposition before the score is input into the model</a:t>
            </a:r>
          </a:p>
          <a:p>
            <a:pPr lvl="1">
              <a:spcBef>
                <a:spcPts val="0"/>
              </a:spcBef>
            </a:pPr>
            <a:r>
              <a:rPr lang="en-US" altLang="zh-HK" sz="1400"/>
              <a:t>The whole musical piece is transposed to C Major or A Minor, which has no flats and no sharps</a:t>
            </a:r>
          </a:p>
          <a:p>
            <a:r>
              <a:rPr lang="en-US" altLang="zh-HK" sz="1400"/>
              <a:t>After the model generates the reduction, the reduction is transposed back to the original key reversely</a:t>
            </a:r>
          </a:p>
          <a:p>
            <a:endParaRPr lang="en-US" altLang="zh-HK" sz="1400"/>
          </a:p>
          <a:p>
            <a:endParaRPr lang="en-US" altLang="zh-HK" sz="1400"/>
          </a:p>
          <a:p>
            <a:endParaRPr lang="en-US" altLang="zh-HK" sz="1400"/>
          </a:p>
          <a:p>
            <a:endParaRPr lang="en-US" altLang="zh-HK" sz="1400"/>
          </a:p>
          <a:p>
            <a:endParaRPr lang="en-US" altLang="zh-HK" sz="1400"/>
          </a:p>
          <a:p>
            <a:r>
              <a:rPr lang="en-US" altLang="zh-HK" sz="1400"/>
              <a:t>In practice, music modulation often occurs in the scores</a:t>
            </a:r>
          </a:p>
          <a:p>
            <a:r>
              <a:rPr lang="en-US" altLang="zh-HK" sz="1400"/>
              <a:t>Standardization becomes ineffective and the model fails to reduce the modulated parts</a:t>
            </a:r>
            <a:endParaRPr lang="zh-HK" altLang="en-US" sz="1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41CFE-0A40-48CF-A9FE-7253852976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圖片 4" descr="https://lh3.googleusercontent.com/QSJw3UWUGgJ_uKXYqNiSVQTrcQi0RPi0afm6KfRHsWULWEPgiajqio18xLfbfKhEgZk21ZCttnHoWJ8jGWgTXfQDuOKJP1OsXtlQqb3NFdQ0q9V9_DyaSebP3LKWEG2pLVmy0zqBt0M">
            <a:extLst>
              <a:ext uri="{FF2B5EF4-FFF2-40B4-BE49-F238E27FC236}">
                <a16:creationId xmlns:a16="http://schemas.microsoft.com/office/drawing/2014/main" id="{E996F47A-BB58-4EE1-BB94-C2948AF133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5767"/>
            <a:ext cx="4124429" cy="940177"/>
          </a:xfrm>
          <a:prstGeom prst="rect">
            <a:avLst/>
          </a:prstGeom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E2ACA424-9191-4693-907C-C470A6E539C3}"/>
              </a:ext>
            </a:extLst>
          </p:cNvPr>
          <p:cNvSpPr/>
          <p:nvPr/>
        </p:nvSpPr>
        <p:spPr>
          <a:xfrm rot="16200000">
            <a:off x="4307835" y="3389642"/>
            <a:ext cx="323850" cy="35242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7" name="圖片 6" descr="https://lh6.googleusercontent.com/CNE212Yi5qHCJLr7NXYfc0zWAayBaTMT1C8t-Of1fX7npNGIJ2J4QtCOV5PCHBtDzoq4HQoAwP5513FQxfIEoOHz8JQpWkQR1bEoqJ5Ozz6GKbU2KoSupF5CZe2a4ykytDATvBe4Vg8">
            <a:extLst>
              <a:ext uri="{FF2B5EF4-FFF2-40B4-BE49-F238E27FC236}">
                <a16:creationId xmlns:a16="http://schemas.microsoft.com/office/drawing/2014/main" id="{1AF65AEA-658C-4C0A-9D4D-FB75D3EBCD6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090" y="3095767"/>
            <a:ext cx="4328910" cy="96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0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54B76-9A09-472B-85B1-BEE61144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903562" cy="535200"/>
          </a:xfrm>
        </p:spPr>
        <p:txBody>
          <a:bodyPr/>
          <a:lstStyle/>
          <a:p>
            <a:r>
              <a:rPr lang="en-US" altLang="zh-HK"/>
              <a:t>Approach 2 - Key Transpositions of Training Data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0A4202-92F9-4C66-B448-0342D1AF5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781272"/>
            <a:ext cx="7688700" cy="3254554"/>
          </a:xfrm>
        </p:spPr>
        <p:txBody>
          <a:bodyPr/>
          <a:lstStyle/>
          <a:p>
            <a:r>
              <a:rPr lang="en-US" altLang="zh-HK" sz="1400"/>
              <a:t>Increase the variety of training data by generating multiple versions of it</a:t>
            </a:r>
          </a:p>
          <a:p>
            <a:r>
              <a:rPr lang="en-US" altLang="zh-HK" sz="1400"/>
              <a:t>25 copies of the original and answer scores, with notes in each score shifted by -12 to +12 pitch classes respectively, are generated and used as training data</a:t>
            </a:r>
          </a:p>
          <a:p>
            <a:endParaRPr lang="en-US" altLang="zh-HK" sz="1400"/>
          </a:p>
          <a:p>
            <a:endParaRPr lang="en-US" altLang="zh-HK" sz="1400"/>
          </a:p>
          <a:p>
            <a:endParaRPr lang="en-US" altLang="zh-HK" sz="1400"/>
          </a:p>
          <a:p>
            <a:endParaRPr lang="en-US" altLang="zh-HK" sz="1400"/>
          </a:p>
          <a:p>
            <a:endParaRPr lang="en-US" altLang="zh-HK" sz="1400"/>
          </a:p>
          <a:p>
            <a:endParaRPr lang="en-US" altLang="zh-HK" sz="1400"/>
          </a:p>
          <a:p>
            <a:endParaRPr lang="en-US" altLang="zh-HK" sz="1400"/>
          </a:p>
          <a:p>
            <a:endParaRPr lang="en-US" altLang="zh-HK" sz="1400"/>
          </a:p>
          <a:p>
            <a:endParaRPr lang="en-US" altLang="zh-HK" sz="1400"/>
          </a:p>
          <a:p>
            <a:r>
              <a:rPr lang="en-US" altLang="zh-HK" sz="1400"/>
              <a:t>This approach is used as it alleviates the modulation problem</a:t>
            </a:r>
            <a:endParaRPr lang="zh-HK" altLang="en-US" sz="1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4DB09-1226-4A42-A032-842239DE98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圖片 4" descr="https://lh3.googleusercontent.com/QSJw3UWUGgJ_uKXYqNiSVQTrcQi0RPi0afm6KfRHsWULWEPgiajqio18xLfbfKhEgZk21ZCttnHoWJ8jGWgTXfQDuOKJP1OsXtlQqb3NFdQ0q9V9_DyaSebP3LKWEG2pLVmy0zqBt0M">
            <a:extLst>
              <a:ext uri="{FF2B5EF4-FFF2-40B4-BE49-F238E27FC236}">
                <a16:creationId xmlns:a16="http://schemas.microsoft.com/office/drawing/2014/main" id="{9B221B78-3BF3-4699-9C45-4AA658B8062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10"/>
          <a:stretch/>
        </p:blipFill>
        <p:spPr bwMode="auto">
          <a:xfrm>
            <a:off x="199194" y="2919412"/>
            <a:ext cx="2419985" cy="14192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5BAC8077-7A01-4387-81A4-DE0A0FBEA3A6}"/>
              </a:ext>
            </a:extLst>
          </p:cNvPr>
          <p:cNvSpPr/>
          <p:nvPr/>
        </p:nvSpPr>
        <p:spPr>
          <a:xfrm>
            <a:off x="3003177" y="3349411"/>
            <a:ext cx="476250" cy="571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2AE4F0D-4CBB-483A-96CB-9C82A8D8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DB71733-340C-4287-ABEA-738CBACAB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7742AD7-3F94-4449-9527-996C1DBDB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2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3968952" y="2714636"/>
            <a:ext cx="4364935" cy="1932764"/>
            <a:chOff x="3619500" y="2527506"/>
            <a:chExt cx="4987749" cy="2208542"/>
          </a:xfrm>
        </p:grpSpPr>
        <p:pic>
          <p:nvPicPr>
            <p:cNvPr id="2052" name="圖片 8" descr="https://lh4.googleusercontent.com/PmgknEtHHw3hDdEUyp-dK65LvtwM-DjTKjTX7_9ypwB0P8Pf9lRTT9BrlQL7FlDEU_qs8sYL5WbY9UU2HPkpWbfoWahF5gRMswFnYiu0cnqkJSWGtgEJB7WVIQIgf5-ERsWEr2yd9Lk">
              <a:extLst>
                <a:ext uri="{FF2B5EF4-FFF2-40B4-BE49-F238E27FC236}">
                  <a16:creationId xmlns:a16="http://schemas.microsoft.com/office/drawing/2014/main" id="{A67CC70C-C22F-45CF-BBD4-02F9B6390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338"/>
            <a:stretch>
              <a:fillRect/>
            </a:stretch>
          </p:blipFill>
          <p:spPr bwMode="auto">
            <a:xfrm>
              <a:off x="3619500" y="2557100"/>
              <a:ext cx="1905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圖片 9" descr="https://lh4.googleusercontent.com/GRiL7e_vkS9PEm-1bweSY5yoYirugF_y3Mtpg8qTVsSvNLZebqNN5RsvEPuKpDpYmj_pHW_DTxdNm1MK3CU8zmCVYBBGZv3ydv9JZ_4MQv_KO0c0ahHm5GA9GhSPVmbs8wRtLw8dLJE">
              <a:extLst>
                <a:ext uri="{FF2B5EF4-FFF2-40B4-BE49-F238E27FC236}">
                  <a16:creationId xmlns:a16="http://schemas.microsoft.com/office/drawing/2014/main" id="{747DE4E4-2593-4AE9-A50D-69B11B3CC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379" y="3726398"/>
              <a:ext cx="1905000" cy="1009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圖片 5" descr="https://lh3.googleusercontent.com/t_cIFfuHs_SQfB0Zo3hcxLQMN6-Kdwx8SWDTvAS8NJq3XScxZ-maboxdxlnBgbKD9KQduzOVhMVQLE71Z6EmjcQUNpFDnVwK5Z7ZqDwNEloLaYpGDmw4gCeAGGBWwe7TZs_db6PpVhg">
              <a:extLst>
                <a:ext uri="{FF2B5EF4-FFF2-40B4-BE49-F238E27FC236}">
                  <a16:creationId xmlns:a16="http://schemas.microsoft.com/office/drawing/2014/main" id="{B5919248-6BEB-4667-99E5-D0B495A4A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2077" y="2527506"/>
              <a:ext cx="1866900" cy="101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圖片 6" descr="https://lh6.googleusercontent.com/PxatsFQwhgRQ6epVfGu7McD0rlVUAm-Xfxt3uow1TK2DcmXT1kCFTrlO1Np__77aUZOR8mK_JzFa5r7bHGeT3jTrlQhcPhlK7EUnFKywNDUo4UjQH03KAnO2jOUaZnhqml7cvHRrAoo">
              <a:extLst>
                <a:ext uri="{FF2B5EF4-FFF2-40B4-BE49-F238E27FC236}">
                  <a16:creationId xmlns:a16="http://schemas.microsoft.com/office/drawing/2014/main" id="{29EC4DCC-D1FA-49E9-B8C3-82C110834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1774" y="3716012"/>
              <a:ext cx="1895475" cy="981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9534BAD-8316-4DF1-8106-C819001CD14F}"/>
                </a:ext>
              </a:extLst>
            </p:cNvPr>
            <p:cNvSpPr txBox="1"/>
            <p:nvPr/>
          </p:nvSpPr>
          <p:spPr>
            <a:xfrm>
              <a:off x="5982847" y="341862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/>
                <a:t>…</a:t>
              </a:r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98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6BE2B9-62FF-4D33-88AD-07A42973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Use of Subsequent Moments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A18A5A-96C5-4F2E-B10A-26D18ED68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440" y="1926470"/>
            <a:ext cx="8665562" cy="2261100"/>
          </a:xfrm>
        </p:spPr>
        <p:txBody>
          <a:bodyPr/>
          <a:lstStyle/>
          <a:p>
            <a:r>
              <a:rPr lang="en-US" altLang="zh-HK" sz="1400"/>
              <a:t>Similar to the previous moments, subsequent moments can be used as input as well</a:t>
            </a:r>
          </a:p>
          <a:p>
            <a:pPr lvl="1">
              <a:spcBef>
                <a:spcPts val="0"/>
              </a:spcBef>
            </a:pPr>
            <a:r>
              <a:rPr lang="en-US" altLang="zh-HK" sz="1400"/>
              <a:t>Might provide information like consecutive patterns and repeating notes</a:t>
            </a:r>
          </a:p>
          <a:p>
            <a:r>
              <a:rPr lang="en-US" altLang="zh-HK" sz="1400"/>
              <a:t>A model that takes notes of both previous and subsequent moments as input is introduced</a:t>
            </a:r>
          </a:p>
          <a:p>
            <a:r>
              <a:rPr lang="en-US" altLang="zh-HK" sz="1400"/>
              <a:t>Two Gated Recurrent Unit cells are used, one for previous moments and one for subsequent moments</a:t>
            </a:r>
          </a:p>
          <a:p>
            <a:r>
              <a:rPr lang="en-US" altLang="zh-HK" sz="1400"/>
              <a:t>The output of two cells are concatenated to generate the reduction</a:t>
            </a:r>
            <a:endParaRPr lang="zh-HK" altLang="en-US" sz="1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446077-CF98-4B9A-A740-A7EB92EB4B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B43EC6-73F7-4882-98B7-F885DF3A2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666" y="3240650"/>
            <a:ext cx="3862668" cy="18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4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BF1A2-D495-40B1-9149-8D02328B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Model Overview</a:t>
            </a:r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5A34CC-6917-4A6F-AF00-9617559296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86B86F-1F05-496D-A143-12EBB64523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62" y="2137466"/>
            <a:ext cx="7700877" cy="2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5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A4ED-B29C-430F-8201-7BA8F789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Post-Processor</a:t>
            </a:r>
            <a:endParaRPr lang="zh-HK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7DF41-5FDA-4969-8C4E-69B611ABB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858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AD95-061F-426E-9A2F-746E762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Motivation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D6EBF-DE0F-46C3-A8CA-0D81075C2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HK" sz="1400"/>
              <a:t> Reduced score generated by machine learning model might not be playable all the time</a:t>
            </a:r>
          </a:p>
          <a:p>
            <a:endParaRPr lang="en-US" altLang="zh-HK" sz="1400"/>
          </a:p>
          <a:p>
            <a:endParaRPr lang="en-US" altLang="zh-HK" sz="1400"/>
          </a:p>
          <a:p>
            <a:endParaRPr lang="en-US" altLang="zh-HK" sz="1400"/>
          </a:p>
          <a:p>
            <a:r>
              <a:rPr lang="en-US" altLang="zh-HK" sz="1400"/>
              <a:t>Examples:</a:t>
            </a:r>
            <a:endParaRPr lang="en-GB" altLang="zh-HK" sz="1400"/>
          </a:p>
          <a:p>
            <a:endParaRPr lang="en-GB" altLang="zh-HK" sz="1400"/>
          </a:p>
          <a:p>
            <a:endParaRPr lang="en-GB" altLang="zh-HK" sz="1400"/>
          </a:p>
          <a:p>
            <a:endParaRPr lang="en-GB" altLang="zh-HK" sz="1400"/>
          </a:p>
          <a:p>
            <a:endParaRPr lang="en-GB" altLang="zh-HK" sz="1400"/>
          </a:p>
          <a:p>
            <a:r>
              <a:rPr lang="en-GB" altLang="zh-HK" sz="1400"/>
              <a:t>Increase the playability of the reduced score, which benefit the pianist</a:t>
            </a:r>
            <a:endParaRPr lang="zh-HK" altLang="en-US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88678-C647-477B-9431-5FF833198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2B8A3-F452-4689-8024-12364DF0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2571750"/>
            <a:ext cx="2390775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250CB-7CCD-4A23-92F7-B1B40B708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425" y="2600325"/>
            <a:ext cx="2781300" cy="1352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1AFBEC-FA3C-4DE1-B1EA-23CA34C3E7B4}"/>
              </a:ext>
            </a:extLst>
          </p:cNvPr>
          <p:cNvSpPr/>
          <p:nvPr/>
        </p:nvSpPr>
        <p:spPr>
          <a:xfrm>
            <a:off x="5104425" y="2600325"/>
            <a:ext cx="212369" cy="13525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B2A07-2C78-4D5A-8B40-0DB064F3A7C5}"/>
              </a:ext>
            </a:extLst>
          </p:cNvPr>
          <p:cNvSpPr/>
          <p:nvPr/>
        </p:nvSpPr>
        <p:spPr>
          <a:xfrm>
            <a:off x="7188864" y="2600325"/>
            <a:ext cx="212369" cy="13525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74911D-40D4-44A1-B455-544129AC6992}"/>
              </a:ext>
            </a:extLst>
          </p:cNvPr>
          <p:cNvSpPr/>
          <p:nvPr/>
        </p:nvSpPr>
        <p:spPr>
          <a:xfrm>
            <a:off x="3634503" y="2600325"/>
            <a:ext cx="212369" cy="13525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E399B8-B907-4EBF-8CFD-08A592DA6CC4}"/>
              </a:ext>
            </a:extLst>
          </p:cNvPr>
          <p:cNvSpPr/>
          <p:nvPr/>
        </p:nvSpPr>
        <p:spPr>
          <a:xfrm>
            <a:off x="3270427" y="2628900"/>
            <a:ext cx="212369" cy="13525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020CF4-4FD7-46AC-9A0C-069B2E6A458F}"/>
              </a:ext>
            </a:extLst>
          </p:cNvPr>
          <p:cNvSpPr/>
          <p:nvPr/>
        </p:nvSpPr>
        <p:spPr>
          <a:xfrm>
            <a:off x="2486099" y="2533150"/>
            <a:ext cx="212369" cy="13525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82441D-B684-4505-A02B-0E1840582B94}"/>
              </a:ext>
            </a:extLst>
          </p:cNvPr>
          <p:cNvSpPr/>
          <p:nvPr/>
        </p:nvSpPr>
        <p:spPr>
          <a:xfrm>
            <a:off x="2889709" y="2571750"/>
            <a:ext cx="212369" cy="13525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1561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Piano Reduction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08601" y="19963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Multi-Staff Score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4909429" y="1959700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Two-Staff Score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26" y="2381450"/>
            <a:ext cx="3774300" cy="226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150" y="2842225"/>
            <a:ext cx="4078474" cy="9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FD4745-5F77-4446-9215-2CBD29401927}"/>
              </a:ext>
            </a:extLst>
          </p:cNvPr>
          <p:cNvSpPr txBox="1"/>
          <p:nvPr/>
        </p:nvSpPr>
        <p:spPr>
          <a:xfrm>
            <a:off x="4909429" y="4048217"/>
            <a:ext cx="269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Resemble the original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Playable by two hands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0B34D68-DFB5-CF47-9150-3C5130E65ECF}"/>
              </a:ext>
            </a:extLst>
          </p:cNvPr>
          <p:cNvSpPr/>
          <p:nvPr/>
        </p:nvSpPr>
        <p:spPr>
          <a:xfrm>
            <a:off x="4396085" y="3090041"/>
            <a:ext cx="320299" cy="662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0C40-7362-794F-ACFD-10ACBAA0C5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4EB1-5801-4700-808D-DD40E59B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Idea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B6D83-32E4-4114-B1A6-E5A79374E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altLang="zh-HK" sz="1400">
                <a:latin typeface="Lato" panose="02020500000000000000" charset="0"/>
              </a:rPr>
              <a:t>Evaluate the playability of the piano score</a:t>
            </a:r>
          </a:p>
          <a:p>
            <a:pPr marL="146050" indent="0">
              <a:lnSpc>
                <a:spcPct val="114000"/>
              </a:lnSpc>
              <a:buNone/>
            </a:pPr>
            <a:endParaRPr lang="en-US" altLang="zh-HK" sz="1400">
              <a:latin typeface="Lato" panose="02020500000000000000" charset="0"/>
            </a:endParaRPr>
          </a:p>
          <a:p>
            <a:pPr>
              <a:lnSpc>
                <a:spcPct val="114000"/>
              </a:lnSpc>
            </a:pPr>
            <a:r>
              <a:rPr lang="en-US" altLang="zh-HK" sz="1400">
                <a:latin typeface="Lato" panose="02020500000000000000" charset="0"/>
              </a:rPr>
              <a:t>However, every pianist has their style to play the notes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altLang="zh-HK" sz="1400">
                <a:latin typeface="Lato" panose="02020500000000000000" charset="0"/>
              </a:rPr>
              <a:t>We can only </a:t>
            </a:r>
            <a:r>
              <a:rPr lang="en-US" altLang="zh-HK" sz="1400" b="1">
                <a:solidFill>
                  <a:srgbClr val="FF0000"/>
                </a:solidFill>
                <a:latin typeface="Lato" panose="02020500000000000000" charset="0"/>
              </a:rPr>
              <a:t>estimate </a:t>
            </a:r>
            <a:r>
              <a:rPr lang="en-US" altLang="zh-HK" sz="1400" b="1">
                <a:solidFill>
                  <a:schemeClr val="bg2"/>
                </a:solidFill>
                <a:latin typeface="Lato" panose="02020500000000000000" charset="0"/>
              </a:rPr>
              <a:t> </a:t>
            </a:r>
            <a:r>
              <a:rPr lang="en-US" altLang="zh-HK" sz="1400">
                <a:latin typeface="Lato" panose="02020500000000000000" charset="0"/>
              </a:rPr>
              <a:t>how the pianist will play the notes</a:t>
            </a:r>
          </a:p>
          <a:p>
            <a:pPr>
              <a:lnSpc>
                <a:spcPct val="114000"/>
              </a:lnSpc>
            </a:pPr>
            <a:endParaRPr lang="en-US" altLang="zh-HK" sz="1400">
              <a:latin typeface="Lato" panose="02020500000000000000" charset="0"/>
            </a:endParaRPr>
          </a:p>
          <a:p>
            <a:pPr>
              <a:lnSpc>
                <a:spcPct val="114000"/>
              </a:lnSpc>
            </a:pPr>
            <a:r>
              <a:rPr lang="en-US" altLang="zh-HK" sz="1400">
                <a:latin typeface="Lato" panose="02020500000000000000" charset="0"/>
              </a:rPr>
              <a:t>Generate a score which is the most playable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08C3D-9416-456A-892A-81C90D1F34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491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44A0-7EA8-47E1-AC3A-EDBC849F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Playability Calculation Model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91213-1E11-47BB-8879-7433B728E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sz="1400"/>
              <a:t>After assigning notes to fingers, we can calculate the “cost” of the arrangement</a:t>
            </a:r>
          </a:p>
          <a:p>
            <a:r>
              <a:rPr lang="en-US" altLang="zh-HK" sz="1400"/>
              <a:t>The piano score is more playable if total “cost” of the arrangements of the whole score is lower</a:t>
            </a:r>
          </a:p>
          <a:p>
            <a:r>
              <a:rPr lang="en-US" altLang="zh-HK" sz="1400"/>
              <a:t>Modify as few notes as possible if the notes can possibly be played already </a:t>
            </a:r>
            <a:endParaRPr lang="zh-HK" altLang="en-US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6C5E9-0B5A-4023-8CE3-6CB16A323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2226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ED0C-F7D4-4A18-AD8A-085E88F9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Penalties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B43B5-635F-4406-99BA-23A255AB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853850"/>
            <a:ext cx="5077424" cy="3217771"/>
          </a:xfrm>
        </p:spPr>
        <p:txBody>
          <a:bodyPr/>
          <a:lstStyle/>
          <a:p>
            <a:r>
              <a:rPr lang="en-US" altLang="zh-HK" sz="1400"/>
              <a:t>Finger Busyness Penalty</a:t>
            </a:r>
          </a:p>
          <a:p>
            <a:pPr lvl="1">
              <a:spcBef>
                <a:spcPts val="0"/>
              </a:spcBef>
            </a:pPr>
            <a:r>
              <a:rPr lang="en-US" altLang="zh-HK" sz="1400"/>
              <a:t>More than 10 notes to be played at one moment</a:t>
            </a:r>
          </a:p>
          <a:p>
            <a:endParaRPr lang="en-US" altLang="zh-HK" sz="1400"/>
          </a:p>
          <a:p>
            <a:r>
              <a:rPr lang="en-US" altLang="zh-HK" sz="1400"/>
              <a:t>Range Penalty</a:t>
            </a:r>
          </a:p>
          <a:p>
            <a:pPr lvl="1">
              <a:spcBef>
                <a:spcPts val="0"/>
              </a:spcBef>
            </a:pPr>
            <a:r>
              <a:rPr lang="en-US" altLang="zh-HK" sz="1400"/>
              <a:t>Distance between the  first note and last note of one hand exceeds the hand size</a:t>
            </a:r>
          </a:p>
          <a:p>
            <a:endParaRPr lang="en-US" altLang="zh-HK" sz="1400"/>
          </a:p>
          <a:p>
            <a:r>
              <a:rPr lang="en-US" altLang="zh-HK" sz="1400"/>
              <a:t>Hand Movement Penalty</a:t>
            </a:r>
          </a:p>
          <a:p>
            <a:pPr lvl="1">
              <a:spcBef>
                <a:spcPts val="0"/>
              </a:spcBef>
            </a:pPr>
            <a:r>
              <a:rPr lang="en-US" altLang="zh-HK" sz="1400"/>
              <a:t>Given to moments that one hand travels from one position to a position far away</a:t>
            </a:r>
          </a:p>
          <a:p>
            <a:endParaRPr lang="en-US" altLang="zh-HK" sz="1400"/>
          </a:p>
          <a:p>
            <a:r>
              <a:rPr lang="en-US" altLang="zh-HK" sz="1400"/>
              <a:t>Number of Changes Penalty</a:t>
            </a:r>
          </a:p>
          <a:p>
            <a:pPr lvl="1">
              <a:spcBef>
                <a:spcPts val="0"/>
              </a:spcBef>
            </a:pPr>
            <a:r>
              <a:rPr lang="en-US" altLang="zh-HK" sz="1400"/>
              <a:t>Excess changes are penalized</a:t>
            </a:r>
            <a:endParaRPr lang="zh-HK" altLang="en-US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43CD6-0522-4072-B563-23B9EF26BD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9B3A8-C739-45B1-9B71-A654A3B4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880" y="947776"/>
            <a:ext cx="1067150" cy="15037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E06B9A-2C38-41CA-AFB6-C68EF858A3AA}"/>
              </a:ext>
            </a:extLst>
          </p:cNvPr>
          <p:cNvSpPr/>
          <p:nvPr/>
        </p:nvSpPr>
        <p:spPr>
          <a:xfrm>
            <a:off x="5900737" y="1034082"/>
            <a:ext cx="278606" cy="13531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43760C-6B6D-4075-9668-B8B298D14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887" y="2387195"/>
            <a:ext cx="1266825" cy="13430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58085BC-29AB-4047-97EA-555A1867E6AE}"/>
              </a:ext>
            </a:extLst>
          </p:cNvPr>
          <p:cNvSpPr/>
          <p:nvPr/>
        </p:nvSpPr>
        <p:spPr>
          <a:xfrm>
            <a:off x="4720156" y="1956216"/>
            <a:ext cx="1067150" cy="164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708E68F-DCFA-4DAE-9FD1-39B1092243A6}"/>
              </a:ext>
            </a:extLst>
          </p:cNvPr>
          <p:cNvSpPr/>
          <p:nvPr/>
        </p:nvSpPr>
        <p:spPr>
          <a:xfrm>
            <a:off x="5645768" y="2858673"/>
            <a:ext cx="1067150" cy="164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46808D6-D94C-449B-ADEA-5FD44BDBC0AD}"/>
              </a:ext>
            </a:extLst>
          </p:cNvPr>
          <p:cNvSpPr/>
          <p:nvPr/>
        </p:nvSpPr>
        <p:spPr>
          <a:xfrm>
            <a:off x="5323304" y="4195724"/>
            <a:ext cx="1389613" cy="107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FE52F7-5BDE-4A31-9198-A8C7EB2D1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521" y="3944062"/>
            <a:ext cx="2098854" cy="9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4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46F9-63D6-480C-AC2E-998A72C4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Optimization Algorithm – Hill Climbing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0825B-AD1B-4005-9019-8172B6F38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HK" sz="1400"/>
              <a:t>Try to reduce the moments in the score that have high penalties by </a:t>
            </a:r>
            <a:r>
              <a:rPr lang="en-GB" altLang="zh-HK" sz="1400" b="1">
                <a:solidFill>
                  <a:srgbClr val="FF0000"/>
                </a:solidFill>
              </a:rPr>
              <a:t>changing notes by octaves </a:t>
            </a:r>
          </a:p>
          <a:p>
            <a:r>
              <a:rPr lang="en-US" altLang="zh-HK" sz="1400"/>
              <a:t>Modify as few notes as possible</a:t>
            </a:r>
          </a:p>
          <a:p>
            <a:pPr marL="146050" indent="0">
              <a:buNone/>
            </a:pPr>
            <a:endParaRPr lang="zh-HK" altLang="en-US" sz="140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1E7F3-1643-4989-B5BF-D2BBBCBB64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F0984-4166-42CC-9C99-1B739A5E5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694" y="3131487"/>
            <a:ext cx="876300" cy="134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6DF9F6-FA38-46B7-BEB0-80C41AFEB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197" y="3164824"/>
            <a:ext cx="857250" cy="12763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67DF6AD-C931-4652-9CED-7234B928DD0E}"/>
              </a:ext>
            </a:extLst>
          </p:cNvPr>
          <p:cNvSpPr/>
          <p:nvPr/>
        </p:nvSpPr>
        <p:spPr>
          <a:xfrm>
            <a:off x="3088589" y="3769069"/>
            <a:ext cx="1243013" cy="95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86120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FF0D-3990-4B95-85F4-0946DA94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Algorithm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06436-4012-41A9-9D81-1126A0C34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HK" sz="1400"/>
              <a:t>Repeat until no possible further changes:</a:t>
            </a:r>
            <a:endParaRPr lang="zh-TW" altLang="zh-HK" sz="1400"/>
          </a:p>
          <a:p>
            <a:pPr lvl="1">
              <a:spcBef>
                <a:spcPts val="0"/>
              </a:spcBef>
            </a:pPr>
            <a:r>
              <a:rPr lang="en-US" altLang="zh-HK" sz="1400"/>
              <a:t>Randomly modify the notes and recalculate the new penalty</a:t>
            </a:r>
            <a:endParaRPr lang="zh-TW" altLang="zh-HK" sz="1400"/>
          </a:p>
          <a:p>
            <a:pPr lvl="1">
              <a:spcBef>
                <a:spcPts val="0"/>
              </a:spcBef>
            </a:pPr>
            <a:r>
              <a:rPr lang="en-US" altLang="zh-HK" sz="1400"/>
              <a:t>If the new penalty is lower than the original one then commit the change</a:t>
            </a:r>
            <a:endParaRPr lang="zh-TW" altLang="zh-HK" sz="1400"/>
          </a:p>
          <a:p>
            <a:pPr lvl="1">
              <a:spcBef>
                <a:spcPts val="0"/>
              </a:spcBef>
            </a:pPr>
            <a:r>
              <a:rPr lang="en-US" altLang="zh-HK" sz="1400"/>
              <a:t>Otherwise, revert the change </a:t>
            </a:r>
            <a:endParaRPr lang="zh-TW" altLang="zh-HK" sz="1400"/>
          </a:p>
          <a:p>
            <a:endParaRPr lang="zh-HK" altLang="en-US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91863-1352-46F5-857E-62283DF3DA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0490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DE0B-2B03-42BF-AE57-33B5BF49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Advantages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57C25-F85C-4AFF-8BF5-8A62B6D7E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sz="1400"/>
              <a:t>Users can select the extent of score simplification based on their piano skill level</a:t>
            </a:r>
          </a:p>
          <a:p>
            <a:pPr lvl="1">
              <a:spcBef>
                <a:spcPts val="0"/>
              </a:spcBef>
            </a:pPr>
            <a:r>
              <a:rPr lang="en-US" altLang="zh-HK" sz="1400"/>
              <a:t>By changing the input parameters of the model</a:t>
            </a:r>
          </a:p>
          <a:p>
            <a:pPr lvl="1">
              <a:spcBef>
                <a:spcPts val="0"/>
              </a:spcBef>
            </a:pPr>
            <a:endParaRPr lang="en-US" altLang="zh-HK" sz="1400"/>
          </a:p>
          <a:p>
            <a:r>
              <a:rPr lang="en-US" altLang="zh-HK" sz="1400"/>
              <a:t>Prevents over-simplification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B6B74-60D1-47B7-A093-DA0E469DA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5930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Evaluation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C5D83-EDC4-0B4C-9064-62DEEF7F4D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Google Shape;188;p2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1798064"/>
                <a:ext cx="7868984" cy="266636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altLang="zh-TW" sz="1400"/>
                  <a:t>The notes are classified as “kept” if their predicted likelihood is greater than a certain threshold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altLang="zh-TW" sz="1400"/>
                  <a:t>Only count the notes that appeared in any of Original Score, Answer Score or Reduced Score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altLang="zh-TW" sz="1400"/>
                  <a:t>Accuracy: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HK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𝑙𝑎𝑏𝑒𝑙𝑠</m:t>
                        </m:r>
                      </m:num>
                      <m:den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𝑙𝑎𝑏𝑒𝑙𝑠</m:t>
                        </m:r>
                      </m:den>
                    </m:f>
                  </m:oMath>
                </a14:m>
                <a:endParaRPr lang="en-US" altLang="zh-HK" sz="140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altLang="zh-TW" sz="1400"/>
                  <a:t>F1 Score: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H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zh-HK" sz="1400" i="1">
                        <a:latin typeface="Cambria Math" panose="02040503050406030204" pitchFamily="18" charset="0"/>
                      </a:rPr>
                      <m:t>=2 ∙</m:t>
                    </m:r>
                    <m:f>
                      <m:fPr>
                        <m:ctrlPr>
                          <a:rPr lang="zh-TW" altLang="zh-HK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altLang="zh-HK" sz="1400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altLang="zh-TW" sz="140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altLang="zh-TW" sz="1400"/>
                  <a:t>Jaccard Similarity: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HK" altLang="ar-AE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HK" altLang="ar-AE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altLang="zh-HK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altLang="zh-TW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altLang="zh-HK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HK" altLang="ar-AE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HK" altLang="ar-AE" sz="1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zh-HK" altLang="ar-AE" sz="1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ar-AE" altLang="zh-HK" sz="14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ar-AE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HK" altLang="ar-AE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ar-AE" altLang="zh-HK" sz="14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ar-AE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HK" altLang="ar-AE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ar-AE" altLang="zh-HK" sz="1400" i="1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zh-HK" altLang="ar-AE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HK" altLang="ar-AE" sz="1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zh-HK" altLang="ar-AE" sz="1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ar-AE" altLang="zh-HK" sz="14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TW" sz="1400"/>
                  <a:t>, where </a:t>
                </a:r>
                <a:r>
                  <a:rPr lang="en-GB" altLang="zh-HK" sz="1400" i="1"/>
                  <a:t>X</a:t>
                </a:r>
                <a:r>
                  <a:rPr lang="en-GB" altLang="zh-HK" sz="1400"/>
                  <a:t> be the notes in Answer Score and </a:t>
                </a:r>
                <a:r>
                  <a:rPr lang="en-GB" altLang="zh-HK" sz="1400" i="1"/>
                  <a:t>Y</a:t>
                </a:r>
                <a:r>
                  <a:rPr lang="en-GB" altLang="zh-HK" sz="1400"/>
                  <a:t> be the notes in the Reduced Score</a:t>
                </a:r>
              </a:p>
            </p:txBody>
          </p:sp>
        </mc:Choice>
        <mc:Fallback>
          <p:sp>
            <p:nvSpPr>
              <p:cNvPr id="188" name="Google Shape;188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1798064"/>
                <a:ext cx="7868984" cy="2666360"/>
              </a:xfrm>
              <a:prstGeom prst="rect">
                <a:avLst/>
              </a:prstGeom>
              <a:blipFill>
                <a:blip r:embed="rId3"/>
                <a:stretch>
                  <a:fillRect l="-77" b="-7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05BC4C-8595-4440-8509-AE71A21EB2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F2741-5BDF-40E6-97FF-1E7839AA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/>
              <a:t>Effectiveness of Learning the Reduction Style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193AF-820B-4AFF-AD58-634C7FE8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8145609" cy="2261100"/>
          </a:xfrm>
        </p:spPr>
        <p:txBody>
          <a:bodyPr/>
          <a:lstStyle/>
          <a:p>
            <a:r>
              <a:rPr lang="en-GB" altLang="zh-HK" sz="1400"/>
              <a:t>Three answer scores of Mozart's </a:t>
            </a:r>
            <a:r>
              <a:rPr lang="en-GB" altLang="zh-HK" sz="1400" err="1"/>
              <a:t>Cosi</a:t>
            </a:r>
            <a:r>
              <a:rPr lang="en-GB" altLang="zh-HK" sz="1400"/>
              <a:t> fan </a:t>
            </a:r>
            <a:r>
              <a:rPr lang="en-GB" altLang="zh-HK" sz="1400" err="1"/>
              <a:t>tutte</a:t>
            </a:r>
            <a:r>
              <a:rPr lang="en-GB" altLang="zh-HK" sz="1400"/>
              <a:t> were used to evaluate the models</a:t>
            </a:r>
          </a:p>
          <a:p>
            <a:pPr lvl="1">
              <a:spcBef>
                <a:spcPts val="0"/>
              </a:spcBef>
            </a:pPr>
            <a:r>
              <a:rPr lang="en-GB" altLang="zh-HK" sz="1400"/>
              <a:t>Two of the reductions (</a:t>
            </a:r>
            <a:r>
              <a:rPr lang="en-GB" altLang="zh-HK" sz="1400" err="1"/>
              <a:t>Cosi</a:t>
            </a:r>
            <a:r>
              <a:rPr lang="en-GB" altLang="zh-HK" sz="1400"/>
              <a:t> 2 and </a:t>
            </a:r>
            <a:r>
              <a:rPr lang="en-GB" altLang="zh-HK" sz="1400" err="1"/>
              <a:t>Cosi</a:t>
            </a:r>
            <a:r>
              <a:rPr lang="en-GB" altLang="zh-HK" sz="1400"/>
              <a:t> 7) have a large number of notes</a:t>
            </a:r>
          </a:p>
          <a:p>
            <a:pPr lvl="1">
              <a:spcBef>
                <a:spcPts val="0"/>
              </a:spcBef>
            </a:pPr>
            <a:r>
              <a:rPr lang="en-GB" altLang="zh-HK" sz="1400"/>
              <a:t>The other one (</a:t>
            </a:r>
            <a:r>
              <a:rPr lang="en-GB" altLang="zh-HK" sz="1400" err="1"/>
              <a:t>Cosi</a:t>
            </a:r>
            <a:r>
              <a:rPr lang="en-GB" altLang="zh-HK" sz="1400"/>
              <a:t> 9), reduced by Dr. Lucas Wong, has less notes and is more playable</a:t>
            </a:r>
            <a:endParaRPr lang="en-US" altLang="zh-HK" sz="1400"/>
          </a:p>
          <a:p>
            <a:r>
              <a:rPr lang="en-GB" altLang="zh-HK" sz="1400"/>
              <a:t>The same 90% of the three Answer Scores are used to train their own models respectively</a:t>
            </a:r>
          </a:p>
          <a:p>
            <a:endParaRPr lang="en-GB" altLang="zh-HK" sz="1400"/>
          </a:p>
          <a:p>
            <a:r>
              <a:rPr lang="en-GB" altLang="zh-HK" sz="1400"/>
              <a:t>The remaining 10% of the three scores are input into the models to evaluate the performance</a:t>
            </a:r>
          </a:p>
          <a:p>
            <a:r>
              <a:rPr lang="en-GB" altLang="zh-HK" sz="1400"/>
              <a:t>It can be expected that if the training data of the model is the same reduction with the testing data, the model should achieve higher scores than the others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9305D2-B64A-4D98-AFC5-A007225C1C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0750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D8DD3E2-1BB1-4197-8DBF-8BA829972532}"/>
              </a:ext>
            </a:extLst>
          </p:cNvPr>
          <p:cNvSpPr/>
          <p:nvPr/>
        </p:nvSpPr>
        <p:spPr>
          <a:xfrm>
            <a:off x="744071" y="1102659"/>
            <a:ext cx="869576" cy="179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E25BF3-4805-4ADD-B8CB-35C142A036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aphicFrame>
        <p:nvGraphicFramePr>
          <p:cNvPr id="8" name="Google Shape;91;p18">
            <a:extLst>
              <a:ext uri="{FF2B5EF4-FFF2-40B4-BE49-F238E27FC236}">
                <a16:creationId xmlns:a16="http://schemas.microsoft.com/office/drawing/2014/main" id="{08582DC7-46E5-4779-B89C-135011EE7F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421809"/>
              </p:ext>
            </p:extLst>
          </p:nvPr>
        </p:nvGraphicFramePr>
        <p:xfrm>
          <a:off x="251011" y="0"/>
          <a:ext cx="8641978" cy="5127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80948">
                  <a:extLst>
                    <a:ext uri="{9D8B030D-6E8A-4147-A177-3AD203B41FA5}">
                      <a16:colId xmlns:a16="http://schemas.microsoft.com/office/drawing/2014/main" val="1864447097"/>
                    </a:ext>
                  </a:extLst>
                </a:gridCol>
                <a:gridCol w="167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00">
                <a:tc gridSpan="6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Testing Data: </a:t>
                      </a:r>
                      <a:r>
                        <a:rPr lang="en-US" sz="1200" b="1" i="0" u="none" strike="noStrike" cap="none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Cosi 2</a:t>
                      </a:r>
                      <a:endParaRPr sz="1200" b="1" i="0" u="none" strike="noStrike" cap="none">
                        <a:solidFill>
                          <a:srgbClr val="FF0000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FF0000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61557226"/>
                  </a:ext>
                </a:extLst>
              </a:tr>
              <a:tr h="24120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Model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Training Data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F1 Score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Accuracy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Jaccard Similarity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00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Semester 1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GRU with features considering previous moments only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Cosi 2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0.80076628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0.75644028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0.66773163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070C0"/>
                          </a:solidFill>
                        </a:rPr>
                        <a:t>Cosi 7</a:t>
                      </a:r>
                      <a:endParaRPr sz="1200" b="1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070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0.7609075</a:t>
                      </a:r>
                      <a:endParaRPr sz="1200" b="1">
                        <a:solidFill>
                          <a:srgbClr val="0070C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070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0.67915691</a:t>
                      </a:r>
                      <a:endParaRPr sz="1200" b="1">
                        <a:solidFill>
                          <a:srgbClr val="0070C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070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0.61408451</a:t>
                      </a:r>
                      <a:endParaRPr sz="1200" b="1">
                        <a:solidFill>
                          <a:srgbClr val="0070C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9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0.69201521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0.6206089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0.52906977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00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Semester 2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GRU with</a:t>
                      </a:r>
                      <a:r>
                        <a:rPr lang="en-US" sz="1200" b="1" i="0" u="none" strike="noStrike" cap="none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 features </a:t>
                      </a: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considering both previous and subsequent moments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Cosi 2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0.85992218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0.83138173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0.75426621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070C0"/>
                          </a:solidFill>
                        </a:rPr>
                        <a:t>Cosi 7</a:t>
                      </a:r>
                      <a:endParaRPr sz="1200" b="1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070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0.77205882</a:t>
                      </a:r>
                      <a:endParaRPr sz="1200" b="1">
                        <a:solidFill>
                          <a:srgbClr val="0070C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070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0.70960187</a:t>
                      </a:r>
                      <a:endParaRPr sz="1200" b="1">
                        <a:solidFill>
                          <a:srgbClr val="0070C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070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0.62874252</a:t>
                      </a:r>
                      <a:endParaRPr sz="1200" b="1">
                        <a:solidFill>
                          <a:srgbClr val="0070C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9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0.73387097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0.69086651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0.57961783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00"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Baseline Models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Logistic Regression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2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0.71428571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0.65339579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0.55555556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7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0.74545455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0.67213115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0.5942029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9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0.54590571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0.57142857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0.37542662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Naive Bayes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2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0.56763926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0.61826698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0.3962963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7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0.5655527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0.60421546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0.39426523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9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0.54068242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0.59016393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0.3705036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Keep All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/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0.76071429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0.68618267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0.61383285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86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73AAD-8BD9-4954-AEE8-A6D69DA8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/>
              <a:t>For ease of discussion…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C25479-0799-4F7D-BC9B-AF3B248ED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sz="1400" b="1">
                <a:solidFill>
                  <a:srgbClr val="FF0000"/>
                </a:solidFill>
              </a:rPr>
              <a:t>Original</a:t>
            </a:r>
            <a:r>
              <a:rPr lang="en-US" altLang="zh-HK" sz="1400" b="1"/>
              <a:t> Score </a:t>
            </a:r>
            <a:r>
              <a:rPr lang="en-US" altLang="zh-HK" sz="1400"/>
              <a:t>is the score  </a:t>
            </a:r>
            <a:r>
              <a:rPr lang="en-US" altLang="zh-HK" sz="1400" b="1"/>
              <a:t>before</a:t>
            </a:r>
            <a:r>
              <a:rPr lang="en-US" altLang="zh-HK" sz="1400"/>
              <a:t> performing piano reduction</a:t>
            </a:r>
          </a:p>
          <a:p>
            <a:pPr lvl="1">
              <a:spcBef>
                <a:spcPts val="0"/>
              </a:spcBef>
            </a:pPr>
            <a:r>
              <a:rPr lang="en-US" altLang="zh-HK" sz="1400"/>
              <a:t>Consist of multiple instruments</a:t>
            </a:r>
          </a:p>
          <a:p>
            <a:endParaRPr lang="en-US" altLang="zh-HK" sz="1400"/>
          </a:p>
          <a:p>
            <a:r>
              <a:rPr lang="en-US" altLang="zh-HK" sz="1400" b="1">
                <a:solidFill>
                  <a:srgbClr val="FF0000"/>
                </a:solidFill>
              </a:rPr>
              <a:t>Answer</a:t>
            </a:r>
            <a:r>
              <a:rPr lang="en-US" altLang="zh-HK" sz="1400" b="1"/>
              <a:t> Score </a:t>
            </a:r>
            <a:r>
              <a:rPr lang="en-US" altLang="zh-HK" sz="1400"/>
              <a:t>is the score </a:t>
            </a:r>
            <a:r>
              <a:rPr lang="en-US" altLang="zh-HK" sz="1400" b="1"/>
              <a:t>after</a:t>
            </a:r>
            <a:r>
              <a:rPr lang="en-US" altLang="zh-HK" sz="1400"/>
              <a:t> piano reduction performed by human</a:t>
            </a:r>
          </a:p>
          <a:p>
            <a:pPr lvl="1">
              <a:spcBef>
                <a:spcPts val="0"/>
              </a:spcBef>
            </a:pPr>
            <a:r>
              <a:rPr lang="en-US" altLang="zh-HK" sz="1400"/>
              <a:t>Downloaded from Musescore.com, or </a:t>
            </a:r>
          </a:p>
          <a:p>
            <a:pPr lvl="1">
              <a:spcBef>
                <a:spcPts val="0"/>
              </a:spcBef>
            </a:pPr>
            <a:r>
              <a:rPr lang="en-US" altLang="zh-HK" sz="1400"/>
              <a:t>Obtained from previous groups</a:t>
            </a:r>
            <a:endParaRPr lang="zh-HK" altLang="en-US" sz="1400"/>
          </a:p>
          <a:p>
            <a:pPr marL="146050" indent="0">
              <a:buNone/>
            </a:pPr>
            <a:endParaRPr lang="en-US" altLang="zh-HK" sz="1400">
              <a:solidFill>
                <a:srgbClr val="FF0000"/>
              </a:solidFill>
            </a:endParaRPr>
          </a:p>
          <a:p>
            <a:r>
              <a:rPr lang="en-US" altLang="zh-HK" sz="1400" b="1">
                <a:solidFill>
                  <a:srgbClr val="FF0000"/>
                </a:solidFill>
              </a:rPr>
              <a:t>Reduced </a:t>
            </a:r>
            <a:r>
              <a:rPr lang="en-US" altLang="zh-HK" sz="1400" b="1"/>
              <a:t>Score </a:t>
            </a:r>
            <a:r>
              <a:rPr lang="en-US" altLang="zh-HK" sz="1400"/>
              <a:t>is the score computed by our machine learning component</a:t>
            </a:r>
          </a:p>
          <a:p>
            <a:endParaRPr lang="en-US" altLang="zh-HK" sz="1400"/>
          </a:p>
          <a:p>
            <a:r>
              <a:rPr lang="en-US" altLang="zh-HK" sz="1400" b="1">
                <a:solidFill>
                  <a:srgbClr val="FF0000"/>
                </a:solidFill>
              </a:rPr>
              <a:t>Processed</a:t>
            </a:r>
            <a:r>
              <a:rPr lang="en-US" altLang="zh-HK" sz="1400" b="1"/>
              <a:t> Score </a:t>
            </a:r>
            <a:r>
              <a:rPr lang="en-US" altLang="zh-HK" sz="1400"/>
              <a:t>is the score generated by the post-processor after the score is reduced by the machine learning component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785A4A-046D-4834-B29E-9427AD3C03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459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D8DD3E2-1BB1-4197-8DBF-8BA829972532}"/>
              </a:ext>
            </a:extLst>
          </p:cNvPr>
          <p:cNvSpPr/>
          <p:nvPr/>
        </p:nvSpPr>
        <p:spPr>
          <a:xfrm>
            <a:off x="744071" y="1102659"/>
            <a:ext cx="869576" cy="179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E25BF3-4805-4ADD-B8CB-35C142A036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aphicFrame>
        <p:nvGraphicFramePr>
          <p:cNvPr id="8" name="Google Shape;91;p18">
            <a:extLst>
              <a:ext uri="{FF2B5EF4-FFF2-40B4-BE49-F238E27FC236}">
                <a16:creationId xmlns:a16="http://schemas.microsoft.com/office/drawing/2014/main" id="{08582DC7-46E5-4779-B89C-135011EE7F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342067"/>
              </p:ext>
            </p:extLst>
          </p:nvPr>
        </p:nvGraphicFramePr>
        <p:xfrm>
          <a:off x="251011" y="0"/>
          <a:ext cx="8641978" cy="5127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80948">
                  <a:extLst>
                    <a:ext uri="{9D8B030D-6E8A-4147-A177-3AD203B41FA5}">
                      <a16:colId xmlns:a16="http://schemas.microsoft.com/office/drawing/2014/main" val="1864447097"/>
                    </a:ext>
                  </a:extLst>
                </a:gridCol>
                <a:gridCol w="167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00">
                <a:tc gridSpan="6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Testing Data: </a:t>
                      </a:r>
                      <a:r>
                        <a:rPr lang="en-US" sz="1200" b="1" i="0" u="none" strike="noStrike" cap="none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Cosi 7</a:t>
                      </a:r>
                      <a:endParaRPr sz="1200" b="1" i="0" u="none" strike="noStrike" cap="none">
                        <a:solidFill>
                          <a:srgbClr val="FF0000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FF0000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61557226"/>
                  </a:ext>
                </a:extLst>
              </a:tr>
              <a:tr h="24120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Model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Training Data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F1 Score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Accuracy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Jaccard Similarity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00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Semester 1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/>
                          <a:sym typeface="Arial"/>
                        </a:rPr>
                        <a:t>GRU with features considering previous moments only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2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0.73743017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0.66978923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0.5840708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Cosi 7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0.82312925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0.75644028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0.69942197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9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0.74676525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0.67915691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0.59587021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00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Semester 2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/>
                          <a:sym typeface="Arial"/>
                        </a:rPr>
                        <a:t>GRU with</a:t>
                      </a:r>
                      <a:r>
                        <a:rPr lang="en-US" sz="1200" b="1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/>
                          <a:sym typeface="Arial"/>
                        </a:rPr>
                        <a:t> features </a:t>
                      </a: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/>
                          <a:sym typeface="Arial"/>
                        </a:rPr>
                        <a:t>considering both previous and subsequent moments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2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0.78638941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0.735363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0.64797508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Cosi 7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0.86940966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0.82903981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0.76898734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9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0.75146771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0.70257611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0.60188088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00"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Baseline Models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Logistic Regression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2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0.72795497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0.66042155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0.57227139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7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0.75752212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0.67915691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0.60968661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9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0.57416268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0.58313817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0.40268456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Naive Bayes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2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0.52040816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0.55971897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0.35172414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7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0.51980198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0.54566745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0.35117057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Cosi 9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0.47474748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0.51288056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0.31125828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Keep All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/</a:t>
                      </a:r>
                      <a:endParaRPr sz="12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0.77217391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0.69320843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0.62889518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876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D8DD3E2-1BB1-4197-8DBF-8BA829972532}"/>
              </a:ext>
            </a:extLst>
          </p:cNvPr>
          <p:cNvSpPr/>
          <p:nvPr/>
        </p:nvSpPr>
        <p:spPr>
          <a:xfrm>
            <a:off x="744071" y="1102659"/>
            <a:ext cx="869576" cy="179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E25BF3-4805-4ADD-B8CB-35C142A036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graphicFrame>
        <p:nvGraphicFramePr>
          <p:cNvPr id="8" name="Google Shape;91;p18">
            <a:extLst>
              <a:ext uri="{FF2B5EF4-FFF2-40B4-BE49-F238E27FC236}">
                <a16:creationId xmlns:a16="http://schemas.microsoft.com/office/drawing/2014/main" id="{08582DC7-46E5-4779-B89C-135011EE7F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495449"/>
              </p:ext>
            </p:extLst>
          </p:nvPr>
        </p:nvGraphicFramePr>
        <p:xfrm>
          <a:off x="251011" y="0"/>
          <a:ext cx="8641978" cy="5127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80948">
                  <a:extLst>
                    <a:ext uri="{9D8B030D-6E8A-4147-A177-3AD203B41FA5}">
                      <a16:colId xmlns:a16="http://schemas.microsoft.com/office/drawing/2014/main" val="1864447097"/>
                    </a:ext>
                  </a:extLst>
                </a:gridCol>
                <a:gridCol w="167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00">
                <a:tc gridSpan="6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Testing Data: </a:t>
                      </a:r>
                      <a:r>
                        <a:rPr lang="en-US" sz="1200" b="1" i="0" u="none" strike="noStrike" cap="none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Cosi 9</a:t>
                      </a:r>
                      <a:endParaRPr sz="1200" b="1" i="0" u="none" strike="noStrike" cap="none">
                        <a:solidFill>
                          <a:srgbClr val="FF0000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FF0000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61557226"/>
                  </a:ext>
                </a:extLst>
              </a:tr>
              <a:tr h="24120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Model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Training Data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F1 Score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Accuracy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Jaccard Similarity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00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Semester 1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/>
                          <a:sym typeface="Arial"/>
                        </a:rPr>
                        <a:t>GRU with features considering previous moments only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cs typeface="Courier New"/>
                          <a:sym typeface="Arial"/>
                        </a:rPr>
                        <a:t>Cosi 2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0.68852459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0.64402810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0.52500000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cs typeface="Courier New"/>
                          <a:sym typeface="Arial"/>
                        </a:rPr>
                        <a:t>Cosi 7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0.72727273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0.65573771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0.57142857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1" i="0" u="none" strike="noStrike" cap="none">
                          <a:solidFill>
                            <a:srgbClr val="FF0000"/>
                          </a:solidFill>
                          <a:latin typeface="+mj-lt"/>
                          <a:cs typeface="Courier New"/>
                          <a:sym typeface="Arial"/>
                        </a:rPr>
                        <a:t>Cosi 9</a:t>
                      </a:r>
                      <a:endParaRPr sz="1200" b="1" i="0" u="none" strike="noStrike" cap="none">
                        <a:solidFill>
                          <a:srgbClr val="FF0000"/>
                        </a:solidFill>
                        <a:latin typeface="+mj-lt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0.75609756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0.71896956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0.60784314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00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Semester 2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/>
                          <a:sym typeface="Arial"/>
                        </a:rPr>
                        <a:t>GRU with</a:t>
                      </a:r>
                      <a:r>
                        <a:rPr lang="en-US" sz="1200" b="1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/>
                          <a:sym typeface="Arial"/>
                        </a:rPr>
                        <a:t> features </a:t>
                      </a: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/>
                          <a:sym typeface="Arial"/>
                        </a:rPr>
                        <a:t>considering both previous and subsequent moments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cs typeface="Courier New"/>
                          <a:sym typeface="Arial"/>
                        </a:rPr>
                        <a:t>Cosi 2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0.75416667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0.72365340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0.60535117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cs typeface="Courier New"/>
                          <a:sym typeface="Arial"/>
                        </a:rPr>
                        <a:t>Cosi 7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0.74901961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0.70023419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0.59874608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1" i="0" u="none" strike="noStrike" cap="none">
                          <a:solidFill>
                            <a:srgbClr val="FF0000"/>
                          </a:solidFill>
                          <a:latin typeface="+mj-lt"/>
                          <a:cs typeface="Courier New"/>
                          <a:sym typeface="Arial"/>
                        </a:rPr>
                        <a:t>Cosi 9</a:t>
                      </a:r>
                      <a:endParaRPr sz="1200" b="1" i="0" u="none" strike="noStrike" cap="none">
                        <a:solidFill>
                          <a:srgbClr val="FF0000"/>
                        </a:solidFill>
                        <a:latin typeface="+mj-lt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0.80952381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0.79391101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0.68000000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00"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Baseline Models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Logistic Regression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cs typeface="Courier New"/>
                          <a:sym typeface="Arial"/>
                        </a:rPr>
                        <a:t>Cosi 2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0.66942149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0.62529274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0.50310559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cs typeface="Courier New"/>
                          <a:sym typeface="Arial"/>
                        </a:rPr>
                        <a:t>Cosi 7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0.67054264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0.60187354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0.50437318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cs typeface="Courier New"/>
                          <a:sym typeface="Arial"/>
                        </a:rPr>
                        <a:t>Cosi 9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0.56910569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0.62763466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0.39772727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Naive Bayes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cs typeface="Courier New"/>
                          <a:sym typeface="Arial"/>
                        </a:rPr>
                        <a:t>Cosi 2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0.54810496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0.63700234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0.37751004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cs typeface="Courier New"/>
                          <a:sym typeface="Arial"/>
                        </a:rPr>
                        <a:t>Cosi 7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0.54084507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0.61826698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0.37065637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cs typeface="Courier New"/>
                          <a:sym typeface="Arial"/>
                        </a:rPr>
                        <a:t>Cosi 9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0.51296830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0.60421546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0.34496124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Keep All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cs typeface="Courier New"/>
                          <a:sym typeface="Arial"/>
                        </a:rPr>
                        <a:t>/</a:t>
                      </a:r>
                      <a:endParaRPr sz="1200" b="1" i="0" u="none" strike="noStrike" cap="none">
                        <a:solidFill>
                          <a:schemeClr val="tx1"/>
                        </a:solidFill>
                        <a:latin typeface="+mj-lt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0.68821293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0.61592506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0.52463768</a:t>
                      </a:r>
                      <a:endParaRPr sz="1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842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F2741-5BDF-40E6-97FF-1E7839AA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/>
              <a:t>Using Chord as Feature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193AF-820B-4AFF-AD58-634C7FE8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847" y="1944404"/>
            <a:ext cx="8328211" cy="2261100"/>
          </a:xfrm>
        </p:spPr>
        <p:txBody>
          <a:bodyPr/>
          <a:lstStyle/>
          <a:p>
            <a:r>
              <a:rPr lang="en-GB" altLang="zh-HK" sz="1400"/>
              <a:t>The importance of chords for piano reduction could not be known in previous years</a:t>
            </a:r>
          </a:p>
          <a:p>
            <a:r>
              <a:rPr lang="en-GB" altLang="zh-HK" sz="1400"/>
              <a:t>Chord identification can be done beforehand to enhance the models if chords are useful</a:t>
            </a:r>
          </a:p>
          <a:p>
            <a:endParaRPr lang="en-GB" altLang="zh-HK" sz="1400"/>
          </a:p>
          <a:p>
            <a:r>
              <a:rPr lang="en-GB" altLang="zh-HK" sz="1400"/>
              <a:t>Mozart’s </a:t>
            </a:r>
            <a:r>
              <a:rPr lang="en-GB" altLang="zh-HK" sz="1400" err="1"/>
              <a:t>Cosi</a:t>
            </a:r>
            <a:r>
              <a:rPr lang="en-GB" altLang="zh-HK" sz="1400"/>
              <a:t> fan </a:t>
            </a:r>
            <a:r>
              <a:rPr lang="en-GB" altLang="zh-HK" sz="1400" err="1"/>
              <a:t>tutte</a:t>
            </a:r>
            <a:r>
              <a:rPr lang="en-GB" altLang="zh-HK" sz="1400"/>
              <a:t> and Tchaikovsky's Nutcracker March are used</a:t>
            </a:r>
          </a:p>
          <a:p>
            <a:r>
              <a:rPr lang="en-GB" altLang="zh-HK" sz="1400"/>
              <a:t>The chords given by Dr. Lucas Wong are manually input into the Original Score</a:t>
            </a:r>
          </a:p>
          <a:p>
            <a:r>
              <a:rPr lang="en-GB" altLang="zh-HK" sz="1400"/>
              <a:t>Notes belong to the chord are marked and become a binary feature for the notes</a:t>
            </a:r>
          </a:p>
          <a:p>
            <a:r>
              <a:rPr lang="en-GB" altLang="zh-HK" sz="1400"/>
              <a:t>New models are trained to compare the results with the ones which do not use the chord as feature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9305D2-B64A-4D98-AFC5-A007225C1C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6" name="Picture 6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76507D28-C146-40F9-B56C-AE8A841B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922" y="3733301"/>
            <a:ext cx="2756060" cy="14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10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F2741-5BDF-40E6-97FF-1E7839AA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/>
              <a:t>Using Chord as Feature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193AF-820B-4AFF-AD58-634C7FE8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806853" cy="2261100"/>
          </a:xfrm>
        </p:spPr>
        <p:txBody>
          <a:bodyPr/>
          <a:lstStyle/>
          <a:p>
            <a:r>
              <a:rPr lang="en-GB" altLang="zh-HK" sz="1400"/>
              <a:t>5-fold cross validation is done to evaluate the average scores of the models with and without the chord feature</a:t>
            </a:r>
          </a:p>
          <a:p>
            <a:r>
              <a:rPr lang="en-GB" altLang="zh-HK" sz="1400"/>
              <a:t>The score is split into 5 parts evenly</a:t>
            </a:r>
          </a:p>
          <a:p>
            <a:r>
              <a:rPr lang="en-GB" altLang="zh-HK" sz="1400"/>
              <a:t>In the </a:t>
            </a:r>
            <a:r>
              <a:rPr lang="en-GB" altLang="zh-HK" sz="1400" err="1"/>
              <a:t>i</a:t>
            </a:r>
            <a:r>
              <a:rPr lang="en-GB" altLang="zh-HK" sz="1400" baseline="30000" err="1"/>
              <a:t>th</a:t>
            </a:r>
            <a:r>
              <a:rPr lang="en-GB" altLang="zh-HK" sz="1400"/>
              <a:t>-fold run, the </a:t>
            </a:r>
            <a:r>
              <a:rPr lang="en-GB" altLang="zh-HK" sz="1400" err="1"/>
              <a:t>i</a:t>
            </a:r>
            <a:r>
              <a:rPr lang="en-GB" altLang="zh-HK" sz="1400" baseline="30000" err="1"/>
              <a:t>th</a:t>
            </a:r>
            <a:r>
              <a:rPr lang="en-GB" altLang="zh-HK" sz="1400"/>
              <a:t> part of the score is selected as the validation data and the models use the rest of the parts as the training data</a:t>
            </a:r>
          </a:p>
          <a:p>
            <a:r>
              <a:rPr lang="en-GB" altLang="zh-HK" sz="1400"/>
              <a:t>The averaged results of the 5 runs are taken as the overall performance of the models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9305D2-B64A-4D98-AFC5-A007225C1C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5535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F2741-5BDF-40E6-97FF-1E7839AA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/>
              <a:t>Using Chord as Feature</a:t>
            </a:r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9305D2-B64A-4D98-AFC5-A007225C1C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D98489-C087-47C6-89EB-E23FAB6EA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46970"/>
              </p:ext>
            </p:extLst>
          </p:nvPr>
        </p:nvGraphicFramePr>
        <p:xfrm>
          <a:off x="797709" y="1853850"/>
          <a:ext cx="7521538" cy="3103631"/>
        </p:xfrm>
        <a:graphic>
          <a:graphicData uri="http://schemas.openxmlformats.org/drawingml/2006/table">
            <a:tbl>
              <a:tblPr firstRow="1" firstCol="1" bandRow="1">
                <a:tableStyleId>{DD32E377-2DED-4474-A2A8-6FD783ABFA94}</a:tableStyleId>
              </a:tblPr>
              <a:tblGrid>
                <a:gridCol w="1571453">
                  <a:extLst>
                    <a:ext uri="{9D8B030D-6E8A-4147-A177-3AD203B41FA5}">
                      <a16:colId xmlns:a16="http://schemas.microsoft.com/office/drawing/2014/main" val="397140573"/>
                    </a:ext>
                  </a:extLst>
                </a:gridCol>
                <a:gridCol w="1423292">
                  <a:extLst>
                    <a:ext uri="{9D8B030D-6E8A-4147-A177-3AD203B41FA5}">
                      <a16:colId xmlns:a16="http://schemas.microsoft.com/office/drawing/2014/main" val="1529720222"/>
                    </a:ext>
                  </a:extLst>
                </a:gridCol>
                <a:gridCol w="1509982">
                  <a:extLst>
                    <a:ext uri="{9D8B030D-6E8A-4147-A177-3AD203B41FA5}">
                      <a16:colId xmlns:a16="http://schemas.microsoft.com/office/drawing/2014/main" val="3239141220"/>
                    </a:ext>
                  </a:extLst>
                </a:gridCol>
                <a:gridCol w="1509982">
                  <a:extLst>
                    <a:ext uri="{9D8B030D-6E8A-4147-A177-3AD203B41FA5}">
                      <a16:colId xmlns:a16="http://schemas.microsoft.com/office/drawing/2014/main" val="3579019020"/>
                    </a:ext>
                  </a:extLst>
                </a:gridCol>
                <a:gridCol w="1506829">
                  <a:extLst>
                    <a:ext uri="{9D8B030D-6E8A-4147-A177-3AD203B41FA5}">
                      <a16:colId xmlns:a16="http://schemas.microsoft.com/office/drawing/2014/main" val="889124950"/>
                    </a:ext>
                  </a:extLst>
                </a:gridCol>
              </a:tblGrid>
              <a:tr h="286195">
                <a:tc gridSpan="5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Testing Data: Mozart's Cosi fan tutte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40122"/>
                  </a:ext>
                </a:extLst>
              </a:tr>
              <a:tr h="6126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Model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Using Chord as Feature?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F1 Score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Accuracy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Jaccard Similarity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311502"/>
                  </a:ext>
                </a:extLst>
              </a:tr>
              <a:tr h="426231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GRU considering previous moments only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Yes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0.640748714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0.560737148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0.478001895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254292"/>
                  </a:ext>
                </a:extLst>
              </a:tr>
              <a:tr h="512914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No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0.641015116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0.557500050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0.478107646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87767"/>
                  </a:ext>
                </a:extLst>
              </a:tr>
              <a:tr h="569820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GRU considering both previous and subsequent moments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Yes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0.648954164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0.576282305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0.487183272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1891767"/>
                  </a:ext>
                </a:extLst>
              </a:tr>
              <a:tr h="695801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No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0.655681072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0.571184689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0.497043710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01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107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F2741-5BDF-40E6-97FF-1E7839AA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/>
              <a:t>Using Chord as Feature</a:t>
            </a:r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9305D2-B64A-4D98-AFC5-A007225C1C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D98489-C087-47C6-89EB-E23FAB6EA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22942"/>
              </p:ext>
            </p:extLst>
          </p:nvPr>
        </p:nvGraphicFramePr>
        <p:xfrm>
          <a:off x="797709" y="1853850"/>
          <a:ext cx="7521538" cy="3103633"/>
        </p:xfrm>
        <a:graphic>
          <a:graphicData uri="http://schemas.openxmlformats.org/drawingml/2006/table">
            <a:tbl>
              <a:tblPr firstRow="1" firstCol="1" bandRow="1">
                <a:tableStyleId>{DD32E377-2DED-4474-A2A8-6FD783ABFA94}</a:tableStyleId>
              </a:tblPr>
              <a:tblGrid>
                <a:gridCol w="1571453">
                  <a:extLst>
                    <a:ext uri="{9D8B030D-6E8A-4147-A177-3AD203B41FA5}">
                      <a16:colId xmlns:a16="http://schemas.microsoft.com/office/drawing/2014/main" val="397140573"/>
                    </a:ext>
                  </a:extLst>
                </a:gridCol>
                <a:gridCol w="1423292">
                  <a:extLst>
                    <a:ext uri="{9D8B030D-6E8A-4147-A177-3AD203B41FA5}">
                      <a16:colId xmlns:a16="http://schemas.microsoft.com/office/drawing/2014/main" val="1529720222"/>
                    </a:ext>
                  </a:extLst>
                </a:gridCol>
                <a:gridCol w="1509982">
                  <a:extLst>
                    <a:ext uri="{9D8B030D-6E8A-4147-A177-3AD203B41FA5}">
                      <a16:colId xmlns:a16="http://schemas.microsoft.com/office/drawing/2014/main" val="3239141220"/>
                    </a:ext>
                  </a:extLst>
                </a:gridCol>
                <a:gridCol w="1509982">
                  <a:extLst>
                    <a:ext uri="{9D8B030D-6E8A-4147-A177-3AD203B41FA5}">
                      <a16:colId xmlns:a16="http://schemas.microsoft.com/office/drawing/2014/main" val="3579019020"/>
                    </a:ext>
                  </a:extLst>
                </a:gridCol>
                <a:gridCol w="1506829">
                  <a:extLst>
                    <a:ext uri="{9D8B030D-6E8A-4147-A177-3AD203B41FA5}">
                      <a16:colId xmlns:a16="http://schemas.microsoft.com/office/drawing/2014/main" val="889124950"/>
                    </a:ext>
                  </a:extLst>
                </a:gridCol>
              </a:tblGrid>
              <a:tr h="286195">
                <a:tc gridSpan="5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Testing Data: Tchaikovsky's Nutcracker March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40122"/>
                  </a:ext>
                </a:extLst>
              </a:tr>
              <a:tr h="6126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Model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Using Chord as Feature?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F1 Score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Accuracy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Jaccard Similarity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311502"/>
                  </a:ext>
                </a:extLst>
              </a:tr>
              <a:tr h="469573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GRU considering previous moments only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Yes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0.829648254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0.748093610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0.722803364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254292"/>
                  </a:ext>
                </a:extLst>
              </a:tr>
              <a:tr h="469573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No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0.833857150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0.756957531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0.731328508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87767"/>
                  </a:ext>
                </a:extLst>
              </a:tr>
              <a:tr h="632811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GRU considering both previous and subsequent moments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Yes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0.839500875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0.763506127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0.738497945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1891767"/>
                  </a:ext>
                </a:extLst>
              </a:tr>
              <a:tr h="632811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/>
                          <a:sym typeface="Arial"/>
                        </a:rPr>
                        <a:t>No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+mj-lt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0.846575515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0.779274425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  <a:sym typeface="Arial"/>
                        </a:rPr>
                        <a:t>0.755235207</a:t>
                      </a:r>
                      <a:endParaRPr lang="zh-TW" altLang="en-US" sz="1200" b="1" i="0" u="none" strike="noStrike" cap="none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01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231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BC11B-3502-4754-8A82-9FDB39E0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/>
              <a:t>Using Chord as Feature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844891-AD16-4291-960D-8D8569037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HK" sz="1400"/>
              <a:t>Results suggest that the chord feature cannot improve the machine learning component</a:t>
            </a:r>
          </a:p>
          <a:p>
            <a:pPr lvl="1">
              <a:spcBef>
                <a:spcPts val="0"/>
              </a:spcBef>
            </a:pPr>
            <a:r>
              <a:rPr lang="en-GB" altLang="zh-HK" sz="1400"/>
              <a:t>Metrics drop when the feature is added</a:t>
            </a:r>
          </a:p>
          <a:p>
            <a:r>
              <a:rPr lang="en-GB" altLang="zh-HK" sz="1400"/>
              <a:t>Using the chords as binary feature might be insufficient</a:t>
            </a:r>
          </a:p>
          <a:p>
            <a:pPr lvl="1">
              <a:spcBef>
                <a:spcPts val="0"/>
              </a:spcBef>
            </a:pPr>
            <a:r>
              <a:rPr lang="en-GB" altLang="zh-HK" sz="1400"/>
              <a:t>The inversion of chords might need to be considered as well </a:t>
            </a:r>
          </a:p>
          <a:p>
            <a:r>
              <a:rPr lang="en-GB" altLang="zh-HK" sz="1400"/>
              <a:t>The GRU model might already be capable of learning the chord relations between the notes</a:t>
            </a:r>
            <a:endParaRPr lang="zh-HK" altLang="en-US" sz="1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A678B3-A7FA-405C-B27F-C759F1D9E4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551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F2741-5BDF-40E6-97FF-1E7839AA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/>
              <a:t>Using Different Input Lengths of Models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193AF-820B-4AFF-AD58-634C7FE8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135716" cy="2261100"/>
          </a:xfrm>
        </p:spPr>
        <p:txBody>
          <a:bodyPr/>
          <a:lstStyle/>
          <a:p>
            <a:r>
              <a:rPr lang="en-GB" altLang="zh-HK" sz="1400"/>
              <a:t>The models can input any number of previous and subsequent moments</a:t>
            </a:r>
          </a:p>
          <a:p>
            <a:r>
              <a:rPr lang="en-GB" altLang="zh-HK" sz="1400"/>
              <a:t>The choice of input length of the Gated Recurrent Unit model may affect the reduction performance</a:t>
            </a:r>
          </a:p>
          <a:p>
            <a:endParaRPr lang="en-GB" altLang="zh-HK" sz="1400"/>
          </a:p>
          <a:p>
            <a:r>
              <a:rPr lang="en-GB" altLang="zh-HK" sz="1400"/>
              <a:t>Another 5-fold cross validation is performed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9305D2-B64A-4D98-AFC5-A007225C1C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7908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224B422C-F220-4BA5-B58C-DF186B08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/>
              <a:t>Evaluation Results</a:t>
            </a:r>
            <a:endParaRPr lang="zh-HK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299750" cy="2261100"/>
          </a:xfrm>
        </p:spPr>
        <p:txBody>
          <a:bodyPr/>
          <a:lstStyle/>
          <a:p>
            <a:r>
              <a:rPr lang="en-GB" altLang="zh-HK" sz="1400"/>
              <a:t>Another reduction of Mozart's </a:t>
            </a:r>
            <a:r>
              <a:rPr lang="en-GB" altLang="zh-HK" sz="1400" err="1"/>
              <a:t>Cosi</a:t>
            </a:r>
            <a:r>
              <a:rPr lang="en-GB" altLang="zh-HK" sz="1400"/>
              <a:t> fan </a:t>
            </a:r>
            <a:r>
              <a:rPr lang="en-GB" altLang="zh-HK" sz="1400" err="1"/>
              <a:t>tutte</a:t>
            </a:r>
            <a:r>
              <a:rPr lang="en-GB" altLang="zh-HK" sz="1400"/>
              <a:t> is used as training data and testing data</a:t>
            </a:r>
            <a:endParaRPr lang="en-US" sz="1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9305D2-B64A-4D98-AFC5-A007225C1C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3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8FCBE28E-3B93-459E-AEDB-F4922F3D1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48" y="2826662"/>
            <a:ext cx="3182112" cy="2082501"/>
          </a:xfrm>
          <a:prstGeom prst="rect">
            <a:avLst/>
          </a:prstGeom>
        </p:spPr>
      </p:pic>
      <p:pic>
        <p:nvPicPr>
          <p:cNvPr id="6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1BF12FD8-5153-4ED5-8DB7-C2076ADE3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" y="2802066"/>
            <a:ext cx="3182112" cy="2108833"/>
          </a:xfrm>
          <a:prstGeom prst="rect">
            <a:avLst/>
          </a:prstGeom>
        </p:spPr>
      </p:pic>
      <p:pic>
        <p:nvPicPr>
          <p:cNvPr id="11" name="Picture 1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03682B4-5E0E-4FFC-BDEF-988172CF7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639" y="274603"/>
            <a:ext cx="3182112" cy="20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02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F2741-5BDF-40E6-97FF-1E7839AA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/>
              <a:t>Using Different Input Lengths of Models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193AF-820B-4AFF-AD58-634C7FE8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806853" cy="2261100"/>
          </a:xfrm>
        </p:spPr>
        <p:txBody>
          <a:bodyPr/>
          <a:lstStyle/>
          <a:p>
            <a:r>
              <a:rPr lang="en-GB" altLang="zh-HK" sz="1400"/>
              <a:t>Input lengths might have insignificant influence on the performance of the models</a:t>
            </a:r>
          </a:p>
          <a:p>
            <a:r>
              <a:rPr lang="en-GB" altLang="zh-HK" sz="1400"/>
              <a:t>Both results fluctuate when the input length of the model increases</a:t>
            </a:r>
          </a:p>
          <a:p>
            <a:r>
              <a:rPr lang="en-GB" altLang="zh-HK" sz="1400"/>
              <a:t>Metrics drop drastically when the input length become 1, showing that the adjacent moments give useful information to the model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9305D2-B64A-4D98-AFC5-A007225C1C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133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7800" y="1330333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Previous Work</a:t>
            </a: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F63D4-5997-8B4A-A775-8179BCD36F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4910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 of Results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98B4E2-65E7-744A-A17C-D06AB3B32F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A0050F-90FA-4095-8B9C-C8565C54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853850"/>
            <a:ext cx="7688700" cy="2261100"/>
          </a:xfrm>
        </p:spPr>
        <p:txBody>
          <a:bodyPr/>
          <a:lstStyle/>
          <a:p>
            <a:r>
              <a:rPr lang="en-GB" altLang="zh-HK" sz="1400"/>
              <a:t>A Gated Recurrent Unit model is trained using 90% of the Answer Score of Cosi fan </a:t>
            </a:r>
            <a:r>
              <a:rPr lang="en-GB" altLang="zh-HK" sz="1400" err="1"/>
              <a:t>tutte</a:t>
            </a:r>
            <a:r>
              <a:rPr lang="en-GB" altLang="zh-HK" sz="1400"/>
              <a:t>, which is reduced by Dr. Lucas Wong:</a:t>
            </a:r>
            <a:endParaRPr lang="zh-HK" altLang="en-US" sz="140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76CA6B-DF4C-4E6F-B0DB-EB954FC50C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E474CA-A3D1-4B81-8413-E7320C58344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682368"/>
            <a:ext cx="4782670" cy="2461083"/>
          </a:xfrm>
          <a:prstGeom prst="rect">
            <a:avLst/>
          </a:prstGeom>
        </p:spPr>
      </p:pic>
      <p:sp>
        <p:nvSpPr>
          <p:cNvPr id="7" name="標題 3">
            <a:extLst>
              <a:ext uri="{FF2B5EF4-FFF2-40B4-BE49-F238E27FC236}">
                <a16:creationId xmlns:a16="http://schemas.microsoft.com/office/drawing/2014/main" id="{8504AB11-77E8-48B9-8FEE-CBFF26EDE662}"/>
              </a:ext>
            </a:extLst>
          </p:cNvPr>
          <p:cNvSpPr txBox="1">
            <a:spLocks/>
          </p:cNvSpPr>
          <p:nvPr/>
        </p:nvSpPr>
        <p:spPr>
          <a:xfrm>
            <a:off x="729450" y="115041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altLang="zh-HK"/>
              <a:t>Reduction Model Used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09903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22483C5-5144-4A68-A2DB-A8845F52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50410"/>
            <a:ext cx="7688700" cy="535200"/>
          </a:xfrm>
        </p:spPr>
        <p:txBody>
          <a:bodyPr/>
          <a:lstStyle/>
          <a:p>
            <a:r>
              <a:rPr lang="en-GB" altLang="zh-HK"/>
              <a:t>Reduction of Cosi fan </a:t>
            </a:r>
            <a:r>
              <a:rPr lang="en-GB" altLang="zh-HK" err="1"/>
              <a:t>tutte</a:t>
            </a:r>
            <a:r>
              <a:rPr lang="en-GB" altLang="zh-HK"/>
              <a:t> - Reduction Style</a:t>
            </a:r>
            <a:endParaRPr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76CA6B-DF4C-4E6F-B0DB-EB954FC50C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C9D50C48-D5F7-4019-A36F-5923A9FF8785}"/>
              </a:ext>
            </a:extLst>
          </p:cNvPr>
          <p:cNvPicPr/>
          <p:nvPr/>
        </p:nvPicPr>
        <p:blipFill rotWithShape="1">
          <a:blip r:embed="rId3"/>
          <a:srcRect t="1" b="63522"/>
          <a:stretch/>
        </p:blipFill>
        <p:spPr bwMode="auto">
          <a:xfrm>
            <a:off x="2549693" y="1646968"/>
            <a:ext cx="5732780" cy="1273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6">
            <a:extLst>
              <a:ext uri="{FF2B5EF4-FFF2-40B4-BE49-F238E27FC236}">
                <a16:creationId xmlns:a16="http://schemas.microsoft.com/office/drawing/2014/main" id="{AD05A7C6-7645-4718-8C41-09665927BAC4}"/>
              </a:ext>
            </a:extLst>
          </p:cNvPr>
          <p:cNvPicPr/>
          <p:nvPr/>
        </p:nvPicPr>
        <p:blipFill rotWithShape="1">
          <a:blip r:embed="rId3"/>
          <a:srcRect t="36163" b="32036"/>
          <a:stretch/>
        </p:blipFill>
        <p:spPr bwMode="auto">
          <a:xfrm>
            <a:off x="2542549" y="2889190"/>
            <a:ext cx="5732145" cy="1109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D29DA560-7603-409B-88B7-1588ADDE6399}"/>
              </a:ext>
            </a:extLst>
          </p:cNvPr>
          <p:cNvPicPr/>
          <p:nvPr/>
        </p:nvPicPr>
        <p:blipFill rotWithShape="1">
          <a:blip r:embed="rId3"/>
          <a:srcRect t="67337"/>
          <a:stretch/>
        </p:blipFill>
        <p:spPr bwMode="auto">
          <a:xfrm>
            <a:off x="2541279" y="3971607"/>
            <a:ext cx="5733415" cy="1140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AD285AA-65EE-4759-A02E-4843F50120B7}"/>
              </a:ext>
            </a:extLst>
          </p:cNvPr>
          <p:cNvSpPr txBox="1"/>
          <p:nvPr/>
        </p:nvSpPr>
        <p:spPr>
          <a:xfrm>
            <a:off x="861528" y="2194701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/>
              <a:t>Original Score</a:t>
            </a:r>
            <a:endParaRPr lang="zh-HK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EC3C5FD-99FA-4BBE-988D-012139B917F6}"/>
              </a:ext>
            </a:extLst>
          </p:cNvPr>
          <p:cNvSpPr txBox="1"/>
          <p:nvPr/>
        </p:nvSpPr>
        <p:spPr>
          <a:xfrm>
            <a:off x="861528" y="329321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/>
              <a:t>Answer Score</a:t>
            </a:r>
            <a:endParaRPr lang="zh-HK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EBFB5C7-C0A2-4CB8-89AF-0AFD4356339C}"/>
              </a:ext>
            </a:extLst>
          </p:cNvPr>
          <p:cNvSpPr txBox="1"/>
          <p:nvPr/>
        </p:nvSpPr>
        <p:spPr>
          <a:xfrm>
            <a:off x="861528" y="4386089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/>
              <a:t>Reduced Score</a:t>
            </a:r>
            <a:endParaRPr lang="zh-HK" altLang="en-US"/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7B799F05-5317-4573-A3EE-00540D085308}"/>
              </a:ext>
            </a:extLst>
          </p:cNvPr>
          <p:cNvSpPr/>
          <p:nvPr/>
        </p:nvSpPr>
        <p:spPr>
          <a:xfrm>
            <a:off x="3839023" y="2358416"/>
            <a:ext cx="1431925" cy="51181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CB3EA829-7EC6-43DA-9ACF-BE52A7C0B667}"/>
              </a:ext>
            </a:extLst>
          </p:cNvPr>
          <p:cNvSpPr/>
          <p:nvPr/>
        </p:nvSpPr>
        <p:spPr>
          <a:xfrm>
            <a:off x="3839023" y="3375686"/>
            <a:ext cx="1431925" cy="51181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5" name="Rectangle 30">
            <a:extLst>
              <a:ext uri="{FF2B5EF4-FFF2-40B4-BE49-F238E27FC236}">
                <a16:creationId xmlns:a16="http://schemas.microsoft.com/office/drawing/2014/main" id="{96A77720-00EC-489F-9682-30DBF75E8D0A}"/>
              </a:ext>
            </a:extLst>
          </p:cNvPr>
          <p:cNvSpPr/>
          <p:nvPr/>
        </p:nvSpPr>
        <p:spPr>
          <a:xfrm>
            <a:off x="3839022" y="4506963"/>
            <a:ext cx="1431925" cy="51181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AD181C03-FB87-439A-AA01-DF7C2A8C6D41}"/>
              </a:ext>
            </a:extLst>
          </p:cNvPr>
          <p:cNvSpPr/>
          <p:nvPr/>
        </p:nvSpPr>
        <p:spPr>
          <a:xfrm>
            <a:off x="7092324" y="2436416"/>
            <a:ext cx="1182370" cy="354330"/>
          </a:xfrm>
          <a:prstGeom prst="rect">
            <a:avLst/>
          </a:prstGeom>
          <a:noFill/>
          <a:ln w="38100">
            <a:solidFill>
              <a:srgbClr val="65A1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0A4294-EFC5-4400-8927-2BDAC94A3A50}"/>
              </a:ext>
            </a:extLst>
          </p:cNvPr>
          <p:cNvSpPr/>
          <p:nvPr/>
        </p:nvSpPr>
        <p:spPr>
          <a:xfrm>
            <a:off x="7052002" y="3620713"/>
            <a:ext cx="1182370" cy="354330"/>
          </a:xfrm>
          <a:prstGeom prst="rect">
            <a:avLst/>
          </a:prstGeom>
          <a:noFill/>
          <a:ln w="38100">
            <a:solidFill>
              <a:srgbClr val="65A1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9B3FFFB0-CDAE-450A-95AF-6325D22AA730}"/>
              </a:ext>
            </a:extLst>
          </p:cNvPr>
          <p:cNvSpPr/>
          <p:nvPr/>
        </p:nvSpPr>
        <p:spPr>
          <a:xfrm>
            <a:off x="7052002" y="4744430"/>
            <a:ext cx="1182370" cy="354330"/>
          </a:xfrm>
          <a:prstGeom prst="rect">
            <a:avLst/>
          </a:prstGeom>
          <a:noFill/>
          <a:ln w="38100">
            <a:solidFill>
              <a:srgbClr val="65A1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827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22483C5-5144-4A68-A2DB-A8845F52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50410"/>
            <a:ext cx="8355552" cy="535200"/>
          </a:xfrm>
        </p:spPr>
        <p:txBody>
          <a:bodyPr/>
          <a:lstStyle/>
          <a:p>
            <a:r>
              <a:rPr lang="en-GB" altLang="zh-HK"/>
              <a:t>Reduction of Cosi fan </a:t>
            </a:r>
            <a:r>
              <a:rPr lang="en-GB" altLang="zh-HK" err="1"/>
              <a:t>tutte</a:t>
            </a:r>
            <a:r>
              <a:rPr lang="en-GB" altLang="zh-HK"/>
              <a:t> – Harmony Preservation</a:t>
            </a:r>
            <a:endParaRPr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76CA6B-DF4C-4E6F-B0DB-EB954FC50C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id="{757CE8FA-159C-4EF7-989B-5EC5CDC95D23}"/>
              </a:ext>
            </a:extLst>
          </p:cNvPr>
          <p:cNvPicPr/>
          <p:nvPr/>
        </p:nvPicPr>
        <p:blipFill rotWithShape="1">
          <a:blip r:embed="rId3"/>
          <a:srcRect b="65606"/>
          <a:stretch/>
        </p:blipFill>
        <p:spPr bwMode="auto">
          <a:xfrm>
            <a:off x="3723247" y="1671159"/>
            <a:ext cx="3181386" cy="127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AD285AA-65EE-4759-A02E-4843F50120B7}"/>
              </a:ext>
            </a:extLst>
          </p:cNvPr>
          <p:cNvSpPr txBox="1"/>
          <p:nvPr/>
        </p:nvSpPr>
        <p:spPr>
          <a:xfrm>
            <a:off x="2239368" y="2194701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/>
              <a:t>Original Score</a:t>
            </a:r>
            <a:endParaRPr lang="zh-HK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EC3C5FD-99FA-4BBE-988D-012139B917F6}"/>
              </a:ext>
            </a:extLst>
          </p:cNvPr>
          <p:cNvSpPr txBox="1"/>
          <p:nvPr/>
        </p:nvSpPr>
        <p:spPr>
          <a:xfrm>
            <a:off x="2239368" y="329321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/>
              <a:t>Answer Score</a:t>
            </a:r>
            <a:endParaRPr lang="zh-HK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EBFB5C7-C0A2-4CB8-89AF-0AFD4356339C}"/>
              </a:ext>
            </a:extLst>
          </p:cNvPr>
          <p:cNvSpPr txBox="1"/>
          <p:nvPr/>
        </p:nvSpPr>
        <p:spPr>
          <a:xfrm>
            <a:off x="2239368" y="4386089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/>
              <a:t>Reduced Score</a:t>
            </a:r>
            <a:endParaRPr lang="zh-HK" alt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5D0E357A-EECD-4498-9B48-731A77A8D333}"/>
              </a:ext>
            </a:extLst>
          </p:cNvPr>
          <p:cNvPicPr/>
          <p:nvPr/>
        </p:nvPicPr>
        <p:blipFill rotWithShape="1">
          <a:blip r:embed="rId3"/>
          <a:srcRect t="34665" b="29851"/>
          <a:stretch/>
        </p:blipFill>
        <p:spPr bwMode="auto">
          <a:xfrm>
            <a:off x="3723888" y="2931108"/>
            <a:ext cx="3180745" cy="10619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14">
            <a:extLst>
              <a:ext uri="{FF2B5EF4-FFF2-40B4-BE49-F238E27FC236}">
                <a16:creationId xmlns:a16="http://schemas.microsoft.com/office/drawing/2014/main" id="{219D065C-94AB-4E35-9586-EDD136561662}"/>
              </a:ext>
            </a:extLst>
          </p:cNvPr>
          <p:cNvPicPr/>
          <p:nvPr/>
        </p:nvPicPr>
        <p:blipFill rotWithShape="1">
          <a:blip r:embed="rId3"/>
          <a:srcRect t="69871"/>
          <a:stretch/>
        </p:blipFill>
        <p:spPr bwMode="auto">
          <a:xfrm>
            <a:off x="3723247" y="3993090"/>
            <a:ext cx="3181386" cy="11504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1035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22483C5-5144-4A68-A2DB-A8845F52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50410"/>
            <a:ext cx="8355552" cy="535200"/>
          </a:xfrm>
        </p:spPr>
        <p:txBody>
          <a:bodyPr/>
          <a:lstStyle/>
          <a:p>
            <a:r>
              <a:rPr lang="en-GB" altLang="zh-HK"/>
              <a:t>Reduction of Cosi fan </a:t>
            </a:r>
            <a:r>
              <a:rPr lang="en-GB" altLang="zh-HK" err="1"/>
              <a:t>tutte</a:t>
            </a:r>
            <a:r>
              <a:rPr lang="en-GB" altLang="zh-HK"/>
              <a:t> – Tempo Overlooking</a:t>
            </a:r>
            <a:endParaRPr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76CA6B-DF4C-4E6F-B0DB-EB954FC50C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D285AA-65EE-4759-A02E-4843F50120B7}"/>
              </a:ext>
            </a:extLst>
          </p:cNvPr>
          <p:cNvSpPr txBox="1"/>
          <p:nvPr/>
        </p:nvSpPr>
        <p:spPr>
          <a:xfrm>
            <a:off x="1765339" y="208086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/>
              <a:t>Original Score</a:t>
            </a:r>
            <a:endParaRPr lang="zh-HK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EC3C5FD-99FA-4BBE-988D-012139B917F6}"/>
              </a:ext>
            </a:extLst>
          </p:cNvPr>
          <p:cNvSpPr txBox="1"/>
          <p:nvPr/>
        </p:nvSpPr>
        <p:spPr>
          <a:xfrm>
            <a:off x="1725264" y="309168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/>
              <a:t>Answer Score</a:t>
            </a:r>
            <a:endParaRPr lang="zh-HK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EBFB5C7-C0A2-4CB8-89AF-0AFD4356339C}"/>
              </a:ext>
            </a:extLst>
          </p:cNvPr>
          <p:cNvSpPr txBox="1"/>
          <p:nvPr/>
        </p:nvSpPr>
        <p:spPr>
          <a:xfrm>
            <a:off x="1692848" y="4296442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/>
              <a:t>Reduced Score</a:t>
            </a:r>
            <a:endParaRPr lang="zh-HK" altLang="en-US"/>
          </a:p>
        </p:txBody>
      </p:sp>
      <p:pic>
        <p:nvPicPr>
          <p:cNvPr id="10" name="Picture 22">
            <a:extLst>
              <a:ext uri="{FF2B5EF4-FFF2-40B4-BE49-F238E27FC236}">
                <a16:creationId xmlns:a16="http://schemas.microsoft.com/office/drawing/2014/main" id="{D6AE1C8A-BCA0-43A0-854A-F9FFA6CD2603}"/>
              </a:ext>
            </a:extLst>
          </p:cNvPr>
          <p:cNvPicPr/>
          <p:nvPr/>
        </p:nvPicPr>
        <p:blipFill rotWithShape="1">
          <a:blip r:embed="rId3"/>
          <a:srcRect b="63659"/>
          <a:stretch/>
        </p:blipFill>
        <p:spPr bwMode="auto">
          <a:xfrm>
            <a:off x="3361551" y="1608975"/>
            <a:ext cx="4088446" cy="11617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25">
            <a:extLst>
              <a:ext uri="{FF2B5EF4-FFF2-40B4-BE49-F238E27FC236}">
                <a16:creationId xmlns:a16="http://schemas.microsoft.com/office/drawing/2014/main" id="{31079676-5138-4E2D-A600-7107DB26637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68564" y="2744088"/>
            <a:ext cx="4109484" cy="1086980"/>
          </a:xfrm>
          <a:prstGeom prst="rect">
            <a:avLst/>
          </a:prstGeom>
        </p:spPr>
      </p:pic>
      <p:pic>
        <p:nvPicPr>
          <p:cNvPr id="12" name="Picture 26">
            <a:extLst>
              <a:ext uri="{FF2B5EF4-FFF2-40B4-BE49-F238E27FC236}">
                <a16:creationId xmlns:a16="http://schemas.microsoft.com/office/drawing/2014/main" id="{3782367D-4D20-431D-AD3B-D5FD605D56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396615" y="3740914"/>
            <a:ext cx="4053382" cy="1290350"/>
          </a:xfrm>
          <a:prstGeom prst="rect">
            <a:avLst/>
          </a:prstGeom>
        </p:spPr>
      </p:pic>
      <p:sp>
        <p:nvSpPr>
          <p:cNvPr id="14" name="Rectangle 30">
            <a:extLst>
              <a:ext uri="{FF2B5EF4-FFF2-40B4-BE49-F238E27FC236}">
                <a16:creationId xmlns:a16="http://schemas.microsoft.com/office/drawing/2014/main" id="{AB06E8BA-5CF6-4758-B622-A48AA5EB0ADD}"/>
              </a:ext>
            </a:extLst>
          </p:cNvPr>
          <p:cNvSpPr/>
          <p:nvPr/>
        </p:nvSpPr>
        <p:spPr>
          <a:xfrm>
            <a:off x="3641799" y="4500282"/>
            <a:ext cx="634366" cy="530982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070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22483C5-5144-4A68-A2DB-A8845F52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50410"/>
            <a:ext cx="8355552" cy="535200"/>
          </a:xfrm>
        </p:spPr>
        <p:txBody>
          <a:bodyPr/>
          <a:lstStyle/>
          <a:p>
            <a:r>
              <a:rPr lang="en-GB" altLang="zh-HK"/>
              <a:t>Reduction of Beethoven's Symphony No.7 Movement 1 – Reduced Notes</a:t>
            </a:r>
            <a:endParaRPr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76CA6B-DF4C-4E6F-B0DB-EB954FC50C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BEE8087D-7A4C-4D14-B641-0949CF10722C}"/>
              </a:ext>
            </a:extLst>
          </p:cNvPr>
          <p:cNvGrpSpPr/>
          <p:nvPr/>
        </p:nvGrpSpPr>
        <p:grpSpPr>
          <a:xfrm>
            <a:off x="1412649" y="2028524"/>
            <a:ext cx="6318702" cy="3019045"/>
            <a:chOff x="1602874" y="2028524"/>
            <a:chExt cx="6318702" cy="3019045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AD285AA-65EE-4759-A02E-4843F50120B7}"/>
                </a:ext>
              </a:extLst>
            </p:cNvPr>
            <p:cNvSpPr txBox="1"/>
            <p:nvPr/>
          </p:nvSpPr>
          <p:spPr>
            <a:xfrm>
              <a:off x="1652567" y="2673819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/>
                <a:t>Original Score</a:t>
              </a:r>
              <a:endParaRPr lang="zh-HK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DEBFB5C7-C0A2-4CB8-89AF-0AFD4356339C}"/>
                </a:ext>
              </a:extLst>
            </p:cNvPr>
            <p:cNvSpPr txBox="1"/>
            <p:nvPr/>
          </p:nvSpPr>
          <p:spPr>
            <a:xfrm>
              <a:off x="1602874" y="4277583"/>
              <a:ext cx="1418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/>
                <a:t>Reduced Score</a:t>
              </a:r>
              <a:endParaRPr lang="zh-HK" altLang="en-US"/>
            </a:p>
          </p:txBody>
        </p:sp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1413F82E-9D92-44E4-BF00-E6C59B8AAA6D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255217" y="2028524"/>
              <a:ext cx="4659650" cy="1479074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1D6FD769-74A0-460B-9AE1-489F4B04519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55217" y="3507598"/>
              <a:ext cx="4666359" cy="1539971"/>
            </a:xfrm>
            <a:prstGeom prst="rect">
              <a:avLst/>
            </a:prstGeom>
          </p:spPr>
        </p:pic>
      </p:grpSp>
      <p:sp>
        <p:nvSpPr>
          <p:cNvPr id="13" name="Rectangle 30">
            <a:extLst>
              <a:ext uri="{FF2B5EF4-FFF2-40B4-BE49-F238E27FC236}">
                <a16:creationId xmlns:a16="http://schemas.microsoft.com/office/drawing/2014/main" id="{088E2EEB-1857-4BD5-A7CE-853904239353}"/>
              </a:ext>
            </a:extLst>
          </p:cNvPr>
          <p:cNvSpPr/>
          <p:nvPr/>
        </p:nvSpPr>
        <p:spPr>
          <a:xfrm>
            <a:off x="3265282" y="2571749"/>
            <a:ext cx="4459360" cy="280759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980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22483C5-5144-4A68-A2DB-A8845F52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50410"/>
            <a:ext cx="8355552" cy="535200"/>
          </a:xfrm>
        </p:spPr>
        <p:txBody>
          <a:bodyPr/>
          <a:lstStyle/>
          <a:p>
            <a:r>
              <a:rPr lang="en-GB" altLang="zh-HK"/>
              <a:t>Reduction of Beethoven's Symphony No.7 Movement 1 – Inconsistency</a:t>
            </a:r>
            <a:endParaRPr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76CA6B-DF4C-4E6F-B0DB-EB954FC50C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D285AA-65EE-4759-A02E-4843F50120B7}"/>
              </a:ext>
            </a:extLst>
          </p:cNvPr>
          <p:cNvSpPr txBox="1"/>
          <p:nvPr/>
        </p:nvSpPr>
        <p:spPr>
          <a:xfrm>
            <a:off x="1312095" y="282770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/>
              <a:t>Original Score</a:t>
            </a:r>
            <a:endParaRPr lang="zh-HK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EBFB5C7-C0A2-4CB8-89AF-0AFD4356339C}"/>
              </a:ext>
            </a:extLst>
          </p:cNvPr>
          <p:cNvSpPr txBox="1"/>
          <p:nvPr/>
        </p:nvSpPr>
        <p:spPr>
          <a:xfrm>
            <a:off x="1262402" y="427758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/>
              <a:t>Reduced Score</a:t>
            </a:r>
            <a:endParaRPr lang="zh-HK" altLang="en-US"/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DF5DDC5E-542D-420C-A063-735E13927A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96378" y="2155436"/>
            <a:ext cx="5076788" cy="1593490"/>
          </a:xfrm>
          <a:prstGeom prst="rect">
            <a:avLst/>
          </a:prstGeom>
        </p:spPr>
      </p:pic>
      <p:pic>
        <p:nvPicPr>
          <p:cNvPr id="15" name="Picture 1926014235">
            <a:extLst>
              <a:ext uri="{FF2B5EF4-FFF2-40B4-BE49-F238E27FC236}">
                <a16:creationId xmlns:a16="http://schemas.microsoft.com/office/drawing/2014/main" id="{38E1F228-5904-44A0-89DC-3DAD04AF78B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77" y="3748926"/>
            <a:ext cx="5085222" cy="1398380"/>
          </a:xfrm>
          <a:prstGeom prst="rect">
            <a:avLst/>
          </a:prstGeom>
        </p:spPr>
      </p:pic>
      <p:sp>
        <p:nvSpPr>
          <p:cNvPr id="19" name="Rectangle 30">
            <a:extLst>
              <a:ext uri="{FF2B5EF4-FFF2-40B4-BE49-F238E27FC236}">
                <a16:creationId xmlns:a16="http://schemas.microsoft.com/office/drawing/2014/main" id="{549BCDAD-DBAB-4983-AB67-049570AD3406}"/>
              </a:ext>
            </a:extLst>
          </p:cNvPr>
          <p:cNvSpPr/>
          <p:nvPr/>
        </p:nvSpPr>
        <p:spPr>
          <a:xfrm>
            <a:off x="2796377" y="2773324"/>
            <a:ext cx="5035528" cy="280759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1A3368F9-E6E3-43F7-8FEC-D5BD939846DB}"/>
              </a:ext>
            </a:extLst>
          </p:cNvPr>
          <p:cNvSpPr/>
          <p:nvPr/>
        </p:nvSpPr>
        <p:spPr>
          <a:xfrm>
            <a:off x="2796375" y="4183965"/>
            <a:ext cx="5085221" cy="224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839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AFC7-9901-4130-85E0-3F6C54B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1119620"/>
            <a:ext cx="7688700" cy="535200"/>
          </a:xfrm>
        </p:spPr>
        <p:txBody>
          <a:bodyPr/>
          <a:lstStyle/>
          <a:p>
            <a:r>
              <a:rPr lang="en-US" altLang="zh-HK"/>
              <a:t>Post-Processor </a:t>
            </a:r>
            <a:r>
              <a:rPr lang="en-US" altLang="zh-TW"/>
              <a:t>- </a:t>
            </a:r>
            <a:r>
              <a:rPr lang="en-GB" altLang="zh-HK"/>
              <a:t>Mozart's Cosi fan </a:t>
            </a:r>
            <a:r>
              <a:rPr lang="en-GB" altLang="zh-HK" err="1"/>
              <a:t>tutte</a:t>
            </a:r>
            <a:br>
              <a:rPr lang="en-US" altLang="zh-HK"/>
            </a:br>
            <a:r>
              <a:rPr lang="en-US" altLang="zh-HK"/>
              <a:t>Example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F55CB-3740-4C2E-8DC1-D4F0D8B69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078875"/>
            <a:ext cx="3130941" cy="2261100"/>
          </a:xfrm>
        </p:spPr>
        <p:txBody>
          <a:bodyPr/>
          <a:lstStyle/>
          <a:p>
            <a:r>
              <a:rPr lang="en-GB" altLang="zh-HK" sz="1400">
                <a:latin typeface="Lato" panose="02020500000000000000" charset="0"/>
              </a:rPr>
              <a:t>The number of the notes at the same onset is reduced</a:t>
            </a:r>
          </a:p>
          <a:p>
            <a:pPr lvl="1">
              <a:spcBef>
                <a:spcPts val="0"/>
              </a:spcBef>
            </a:pPr>
            <a:r>
              <a:rPr lang="en-GB" altLang="zh-HK" sz="1400">
                <a:latin typeface="Lato" panose="02020500000000000000" charset="0"/>
              </a:rPr>
              <a:t>Playability is increased</a:t>
            </a:r>
          </a:p>
          <a:p>
            <a:endParaRPr lang="en-GB" altLang="zh-HK" sz="1400">
              <a:latin typeface="Lato" panose="02020500000000000000" charset="0"/>
            </a:endParaRPr>
          </a:p>
          <a:p>
            <a:r>
              <a:rPr lang="en-GB" altLang="zh-HK" sz="1400">
                <a:latin typeface="Lato" panose="02020500000000000000" charset="0"/>
              </a:rPr>
              <a:t>The melody can still be kept when some notes are removed</a:t>
            </a:r>
          </a:p>
          <a:p>
            <a:pPr marL="146050" indent="0">
              <a:buNone/>
            </a:pPr>
            <a:endParaRPr lang="en-GB" altLang="zh-HK" sz="1400">
              <a:latin typeface="Lato" panose="0202050000000000000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B474A-5EC7-44A7-81E5-C53354B9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0CD909-BF32-4111-96DB-63ED8E435E15}"/>
              </a:ext>
            </a:extLst>
          </p:cNvPr>
          <p:cNvPicPr/>
          <p:nvPr/>
        </p:nvPicPr>
        <p:blipFill rotWithShape="1">
          <a:blip r:embed="rId3"/>
          <a:srcRect t="49383"/>
          <a:stretch/>
        </p:blipFill>
        <p:spPr bwMode="auto">
          <a:xfrm>
            <a:off x="3134360" y="3463976"/>
            <a:ext cx="5733415" cy="1285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497193-A449-4F7A-B977-3E8EBAB77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941" y="2030157"/>
            <a:ext cx="5736833" cy="11095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E78DB0-2F6B-4B48-AB81-20788A3A6453}"/>
              </a:ext>
            </a:extLst>
          </p:cNvPr>
          <p:cNvSpPr txBox="1"/>
          <p:nvPr/>
        </p:nvSpPr>
        <p:spPr>
          <a:xfrm>
            <a:off x="4882639" y="3119640"/>
            <a:ext cx="2521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/>
              <a:t>Before Post-processor</a:t>
            </a:r>
            <a:endParaRPr lang="zh-HK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E42DA9-9454-40EC-B5B6-B8FC402FEB64}"/>
              </a:ext>
            </a:extLst>
          </p:cNvPr>
          <p:cNvSpPr txBox="1"/>
          <p:nvPr/>
        </p:nvSpPr>
        <p:spPr>
          <a:xfrm>
            <a:off x="4882638" y="4749851"/>
            <a:ext cx="2521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/>
              <a:t>After Post-processor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8991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98B4E2-65E7-744A-A17C-D06AB3B32F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0219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this semester…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improved machine learning model for piano reduction is proposed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 learning of reduction style is evaluated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 post-processor is designed and implemented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All components are integrated as a package</a:t>
            </a:r>
          </a:p>
          <a:p>
            <a:pPr marL="14605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892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8470125-544B-4AEB-92ED-F4A5E8D1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Architecture Overview</a:t>
            </a:r>
            <a:endParaRPr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5EE4F1B-A4FA-4D14-BCF5-5C3797900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DDC35E1-251C-4743-B496-92AC5E07237E}"/>
              </a:ext>
            </a:extLst>
          </p:cNvPr>
          <p:cNvGrpSpPr/>
          <p:nvPr/>
        </p:nvGrpSpPr>
        <p:grpSpPr>
          <a:xfrm>
            <a:off x="3525651" y="2495683"/>
            <a:ext cx="4710308" cy="2005291"/>
            <a:chOff x="3421115" y="1557502"/>
            <a:chExt cx="6050020" cy="2774731"/>
          </a:xfrm>
        </p:grpSpPr>
        <p:sp>
          <p:nvSpPr>
            <p:cNvPr id="7" name="Left Arrow Callout 5">
              <a:extLst>
                <a:ext uri="{FF2B5EF4-FFF2-40B4-BE49-F238E27FC236}">
                  <a16:creationId xmlns:a16="http://schemas.microsoft.com/office/drawing/2014/main" id="{660B6EF8-E698-4591-97A8-ED8E10D48206}"/>
                </a:ext>
              </a:extLst>
            </p:cNvPr>
            <p:cNvSpPr/>
            <p:nvPr/>
          </p:nvSpPr>
          <p:spPr>
            <a:xfrm>
              <a:off x="3421117" y="2571751"/>
              <a:ext cx="6050018" cy="677917"/>
            </a:xfrm>
            <a:prstGeom prst="leftArrowCallout">
              <a:avLst>
                <a:gd name="adj1" fmla="val 16453"/>
                <a:gd name="adj2" fmla="val 13889"/>
                <a:gd name="adj3" fmla="val 10470"/>
                <a:gd name="adj4" fmla="val 9069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Reduce</a:t>
              </a:r>
              <a:r>
                <a:rPr lang="en-US"/>
                <a:t> the score based on a given style</a:t>
              </a:r>
            </a:p>
          </p:txBody>
        </p:sp>
        <p:sp>
          <p:nvSpPr>
            <p:cNvPr id="8" name="Left Arrow Callout 6">
              <a:extLst>
                <a:ext uri="{FF2B5EF4-FFF2-40B4-BE49-F238E27FC236}">
                  <a16:creationId xmlns:a16="http://schemas.microsoft.com/office/drawing/2014/main" id="{E38B2484-126E-402A-B281-394FED9C11F9}"/>
                </a:ext>
              </a:extLst>
            </p:cNvPr>
            <p:cNvSpPr/>
            <p:nvPr/>
          </p:nvSpPr>
          <p:spPr>
            <a:xfrm>
              <a:off x="3421116" y="3654316"/>
              <a:ext cx="6050018" cy="677917"/>
            </a:xfrm>
            <a:prstGeom prst="leftArrowCallout">
              <a:avLst>
                <a:gd name="adj1" fmla="val 16453"/>
                <a:gd name="adj2" fmla="val 13889"/>
                <a:gd name="adj3" fmla="val 10470"/>
                <a:gd name="adj4" fmla="val 9069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Adjust</a:t>
              </a:r>
              <a:r>
                <a:rPr lang="en-US"/>
                <a:t> the score to make it playable</a:t>
              </a:r>
            </a:p>
          </p:txBody>
        </p:sp>
        <p:sp>
          <p:nvSpPr>
            <p:cNvPr id="9" name="Left Arrow Callout 7">
              <a:extLst>
                <a:ext uri="{FF2B5EF4-FFF2-40B4-BE49-F238E27FC236}">
                  <a16:creationId xmlns:a16="http://schemas.microsoft.com/office/drawing/2014/main" id="{58C77638-8A44-4182-8C6F-EED8A5852055}"/>
                </a:ext>
              </a:extLst>
            </p:cNvPr>
            <p:cNvSpPr/>
            <p:nvPr/>
          </p:nvSpPr>
          <p:spPr>
            <a:xfrm>
              <a:off x="3421115" y="1557502"/>
              <a:ext cx="6050020" cy="677917"/>
            </a:xfrm>
            <a:prstGeom prst="leftArrowCallout">
              <a:avLst>
                <a:gd name="adj1" fmla="val 16453"/>
                <a:gd name="adj2" fmla="val 13889"/>
                <a:gd name="adj3" fmla="val 10470"/>
                <a:gd name="adj4" fmla="val 9069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Transform</a:t>
              </a:r>
              <a:r>
                <a:rPr lang="en-US"/>
                <a:t> the file to data for further processing</a:t>
              </a:r>
            </a:p>
          </p:txBody>
        </p:sp>
      </p:grpSp>
      <p:pic>
        <p:nvPicPr>
          <p:cNvPr id="11" name="Picture 19" descr="C:\Users\Ethan Szeto\OneDrive - The Chinese University of Hong Kong\CUHK\New folder\architecture2.png">
            <a:extLst>
              <a:ext uri="{FF2B5EF4-FFF2-40B4-BE49-F238E27FC236}">
                <a16:creationId xmlns:a16="http://schemas.microsoft.com/office/drawing/2014/main" id="{331C80F0-5B85-4313-B784-C975F19223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40" y="1853850"/>
            <a:ext cx="2571229" cy="3060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56063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6DE6-0D6A-884C-BC0E-B801A552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49E0D-9252-7F4E-97F0-5901B5497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Produce more training samples with musicians</a:t>
            </a:r>
            <a:endParaRPr lang="en" sz="1400"/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" sz="1200"/>
              <a:t> </a:t>
            </a:r>
            <a:r>
              <a:rPr lang="en-GB" altLang="zh-HK" sz="1200"/>
              <a:t>Achieve a better understanding about the reduction styles</a:t>
            </a:r>
            <a:endParaRPr lang="en" sz="1200"/>
          </a:p>
          <a:p>
            <a:r>
              <a:rPr lang="en-GB" altLang="zh-HK"/>
              <a:t>Further Investigations on Chord Feature</a:t>
            </a:r>
            <a:endParaRPr lang="en" sz="1400"/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1200"/>
              <a:t>E.g. inversions, bass note, root note</a:t>
            </a:r>
            <a:endParaRPr lang="en" sz="1200"/>
          </a:p>
          <a:p>
            <a:r>
              <a:rPr lang="en-US" sz="1400"/>
              <a:t>Model </a:t>
            </a:r>
            <a:r>
              <a:rPr lang="en-US" sz="1400" err="1"/>
              <a:t>En</a:t>
            </a:r>
            <a:r>
              <a:rPr lang="en" sz="1400"/>
              <a:t>s</a:t>
            </a:r>
            <a:r>
              <a:rPr lang="en-US" sz="1400" err="1"/>
              <a:t>embling</a:t>
            </a:r>
            <a:endParaRPr lang="en" sz="1400"/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GB" altLang="zh-HK" sz="1200"/>
              <a:t>Improve the accuracy of the original machine learning models</a:t>
            </a:r>
            <a:endParaRPr lang="zh-HK" altLang="en-US" sz="1200"/>
          </a:p>
          <a:p>
            <a:pPr marL="615950" lvl="1" indent="0">
              <a:buNone/>
            </a:pPr>
            <a:endParaRPr lang="en-US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5EAB1-8B50-B34B-A553-C6D45D60D4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46638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F29609-B1E7-42E9-BD88-48F14887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Reference</a:t>
            </a:r>
            <a:endParaRPr lang="zh-HK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56D2B9-8BD6-4AC4-89DB-801FCC289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HK"/>
              <a:t>[1] C. </a:t>
            </a:r>
            <a:r>
              <a:rPr lang="en-GB" altLang="zh-HK" err="1"/>
              <a:t>Olah</a:t>
            </a:r>
            <a:r>
              <a:rPr lang="en-GB" altLang="zh-HK"/>
              <a:t>, “Understanding LSTM Networks,” 27 8 2015. [Online]. Available: http://colah.github.io/posts/2015-08-Understanding-LSTMs/. [Accessed 27 11 2018].</a:t>
            </a:r>
          </a:p>
          <a:p>
            <a:r>
              <a:rPr lang="en-GB" altLang="zh-HK"/>
              <a:t>[2] R. Gandhi, “Introduction to Sequence Models — RNN, Bidirectional RNN, LSTM, GRU,” 27 6 2018. [Online]. Available: https://towardsdatascience.com/introduction-to-sequence-models-rnn-bidirectional-rnn-lstm-gru-73927ec9df15. [Accessed 27 11 2018].</a:t>
            </a:r>
          </a:p>
          <a:p>
            <a:endParaRPr lang="zh-HK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9FCD1-BB20-4272-92F6-53A03FD48D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58234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5C313-5786-DB49-9993-A13CA6AA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62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82573-5BEE-4540-A529-49ED6465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Change of Notes Representation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BFD5B8-C2DB-429E-A2B3-641AB2922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/>
              <a:t>Piano reduction involves removing and replacing notes depending on the reduction style</a:t>
            </a:r>
          </a:p>
          <a:p>
            <a:r>
              <a:rPr lang="en-US" altLang="zh-HK"/>
              <a:t>Models from previous teams only determined which notes should be kept</a:t>
            </a:r>
          </a:p>
          <a:p>
            <a:r>
              <a:rPr lang="en-US" altLang="zh-HK"/>
              <a:t>New notes could not be added after the reduction</a:t>
            </a:r>
          </a:p>
          <a:p>
            <a:r>
              <a:rPr lang="en-US" altLang="zh-HK"/>
              <a:t>High accuracy of piano reduction could not be achieved</a:t>
            </a:r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6A01E3-C1C3-4B58-886E-33F9DE687F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86D0E51-1550-4930-A1B8-5EBCE6B5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288" y="3206644"/>
            <a:ext cx="4535424" cy="171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0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82573-5BEE-4540-A529-49ED6465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Change of Notes Representation</a:t>
            </a:r>
            <a:endParaRPr lang="zh-HK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ADBFD5B8-C2DB-429E-A2B3-641AB29225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HK"/>
                  <a:t>A new notes representation was introduced to facilitate complicate transformation by the machine learning component</a:t>
                </a:r>
              </a:p>
              <a:p>
                <a:r>
                  <a:rPr lang="en-US" altLang="zh-HK"/>
                  <a:t>Notes started at each moment are represented by a binary vector with length of 128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HK" altLang="en-US"/>
                  <a:t> </a:t>
                </a:r>
                <a:r>
                  <a:rPr lang="en-US" altLang="zh-HK"/>
                  <a:t>if the note with pitch </a:t>
                </a:r>
                <a:r>
                  <a:rPr lang="en-US" altLang="zh-HK" err="1"/>
                  <a:t>i</a:t>
                </a:r>
                <a:r>
                  <a:rPr lang="en-US" altLang="zh-HK"/>
                  <a:t> is played at that moment,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HK" altLang="en-US"/>
                  <a:t> </a:t>
                </a:r>
                <a:r>
                  <a:rPr lang="en-US" altLang="zh-HK"/>
                  <a:t>if otherwise</a:t>
                </a:r>
              </a:p>
              <a:p>
                <a:r>
                  <a:rPr lang="en-US" altLang="zh-HK"/>
                  <a:t>The output vectors of the models can then be converted to obtain the reduced score</a:t>
                </a:r>
                <a:endParaRPr lang="zh-HK" altLang="en-US"/>
              </a:p>
            </p:txBody>
          </p:sp>
        </mc:Choice>
        <mc:Fallback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ADBFD5B8-C2DB-429E-A2B3-641AB2922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6A01E3-C1C3-4B58-886E-33F9DE687F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E864D03F-678B-47D2-B5AE-7E0DC93150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0" y="3683798"/>
            <a:ext cx="3695700" cy="927100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AF6AA35B-24CA-4CE3-9E58-3F8E811CBBD0}"/>
              </a:ext>
            </a:extLst>
          </p:cNvPr>
          <p:cNvSpPr/>
          <p:nvPr/>
        </p:nvSpPr>
        <p:spPr>
          <a:xfrm>
            <a:off x="4908417" y="3833930"/>
            <a:ext cx="1016876" cy="606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294557" y="3267691"/>
                <a:ext cx="1854995" cy="1847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0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557" y="3267691"/>
                <a:ext cx="1854995" cy="1847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6">
            <a:extLst>
              <a:ext uri="{FF2B5EF4-FFF2-40B4-BE49-F238E27FC236}">
                <a16:creationId xmlns:a16="http://schemas.microsoft.com/office/drawing/2014/main" id="{393A61C6-51F8-46FA-BB42-67A3675ED80B}"/>
              </a:ext>
            </a:extLst>
          </p:cNvPr>
          <p:cNvSpPr txBox="1"/>
          <p:nvPr/>
        </p:nvSpPr>
        <p:spPr>
          <a:xfrm>
            <a:off x="5959061" y="3405805"/>
            <a:ext cx="418704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0"/>
              <a:t>C4</a:t>
            </a:r>
          </a:p>
          <a:p>
            <a:r>
              <a:rPr lang="en-US" sz="970"/>
              <a:t>C#4</a:t>
            </a:r>
          </a:p>
          <a:p>
            <a:r>
              <a:rPr lang="en-US" sz="970"/>
              <a:t>D4</a:t>
            </a:r>
          </a:p>
          <a:p>
            <a:r>
              <a:rPr lang="en-US" sz="970"/>
              <a:t>D#4</a:t>
            </a:r>
          </a:p>
          <a:p>
            <a:r>
              <a:rPr lang="en-US" sz="970"/>
              <a:t>E4</a:t>
            </a:r>
          </a:p>
          <a:p>
            <a:r>
              <a:rPr lang="en-US" sz="970"/>
              <a:t>F4</a:t>
            </a:r>
          </a:p>
          <a:p>
            <a:r>
              <a:rPr lang="en-US" sz="970"/>
              <a:t>F#4</a:t>
            </a:r>
          </a:p>
          <a:p>
            <a:r>
              <a:rPr lang="en-US" sz="970"/>
              <a:t>G4</a:t>
            </a:r>
          </a:p>
          <a:p>
            <a:r>
              <a:rPr lang="en-US" sz="970"/>
              <a:t>G#4</a:t>
            </a:r>
          </a:p>
          <a:p>
            <a:r>
              <a:rPr lang="en-US" sz="970"/>
              <a:t>A5</a:t>
            </a:r>
          </a:p>
        </p:txBody>
      </p:sp>
    </p:spTree>
    <p:extLst>
      <p:ext uri="{BB962C8B-B14F-4D97-AF65-F5344CB8AC3E}">
        <p14:creationId xmlns:p14="http://schemas.microsoft.com/office/powerpoint/2010/main" val="205076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7613F-5D84-4199-9F76-A65F73B5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Using Musical Features and Previous Moments</a:t>
            </a:r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2848F2-7898-4CE0-9CE9-3282B2305F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9450" y="1887946"/>
            <a:ext cx="8142880" cy="2261100"/>
          </a:xfrm>
        </p:spPr>
        <p:txBody>
          <a:bodyPr/>
          <a:lstStyle/>
          <a:p>
            <a:r>
              <a:rPr lang="en-US"/>
              <a:t>Musical features for each note constructed by previous groups were used</a:t>
            </a:r>
          </a:p>
          <a:p>
            <a:pPr lvl="1">
              <a:spcBef>
                <a:spcPts val="0"/>
              </a:spcBef>
            </a:pPr>
            <a:r>
              <a:rPr lang="en-US"/>
              <a:t>Whether the note belongs to the active rhythm part</a:t>
            </a:r>
          </a:p>
          <a:p>
            <a:pPr lvl="1">
              <a:spcBef>
                <a:spcPts val="0"/>
              </a:spcBef>
            </a:pPr>
            <a:r>
              <a:rPr lang="en-US"/>
              <a:t>Whether the note is with the lowest pitch of the offset</a:t>
            </a:r>
          </a:p>
          <a:p>
            <a:pPr lvl="1">
              <a:spcBef>
                <a:spcPts val="0"/>
              </a:spcBef>
            </a:pPr>
            <a:r>
              <a:rPr lang="en-US"/>
              <a:t>…</a:t>
            </a:r>
          </a:p>
          <a:p>
            <a:r>
              <a:rPr lang="en-US"/>
              <a:t>Notes of previous moments were also used to provide more information for the models</a:t>
            </a:r>
          </a:p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402534" y="3154593"/>
            <a:ext cx="4338933" cy="1988907"/>
            <a:chOff x="1021571" y="2330825"/>
            <a:chExt cx="6136036" cy="2812675"/>
          </a:xfrm>
        </p:grpSpPr>
        <p:pic>
          <p:nvPicPr>
            <p:cNvPr id="13" name="Google Shape;6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21571" y="2330825"/>
              <a:ext cx="2387824" cy="2812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69;p15"/>
            <p:cNvSpPr/>
            <p:nvPr/>
          </p:nvSpPr>
          <p:spPr>
            <a:xfrm>
              <a:off x="2969550" y="3933275"/>
              <a:ext cx="224100" cy="11205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;p15"/>
            <p:cNvSpPr txBox="1"/>
            <p:nvPr/>
          </p:nvSpPr>
          <p:spPr>
            <a:xfrm>
              <a:off x="3574674" y="4347875"/>
              <a:ext cx="3582933" cy="753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Expected Output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6" name="Google Shape;71;p15"/>
            <p:cNvSpPr/>
            <p:nvPr/>
          </p:nvSpPr>
          <p:spPr>
            <a:xfrm>
              <a:off x="1871375" y="2404525"/>
              <a:ext cx="1322400" cy="12876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;p15"/>
            <p:cNvSpPr txBox="1"/>
            <p:nvPr/>
          </p:nvSpPr>
          <p:spPr>
            <a:xfrm>
              <a:off x="3574675" y="2671825"/>
              <a:ext cx="2505326" cy="753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</a:rPr>
                <a:t>Notes used as Input</a:t>
              </a:r>
              <a:endParaRPr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78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7613F-5D84-4199-9F76-A65F73B5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Use of Recurrent Neural Network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344F0B-822E-49D0-9E76-F846A383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92131"/>
            <a:ext cx="7688700" cy="2261100"/>
          </a:xfrm>
        </p:spPr>
        <p:txBody>
          <a:bodyPr/>
          <a:lstStyle/>
          <a:p>
            <a:r>
              <a:rPr lang="en-US" altLang="zh-HK"/>
              <a:t>Gated Recurrent Unit (GRU) and Long Short-Term Memory (LSTM) models were experimented</a:t>
            </a:r>
          </a:p>
          <a:p>
            <a:r>
              <a:rPr lang="en-US" altLang="zh-HK"/>
              <a:t>GRU models performed slightly better due to the smaller number of parameters</a:t>
            </a:r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2848F2-7898-4CE0-9CE9-3282B2305F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A459B62-1C95-4F27-92C4-0FF23744B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68988"/>
              </p:ext>
            </p:extLst>
          </p:nvPr>
        </p:nvGraphicFramePr>
        <p:xfrm>
          <a:off x="576470" y="2683900"/>
          <a:ext cx="8030819" cy="2231517"/>
        </p:xfrm>
        <a:graphic>
          <a:graphicData uri="http://schemas.openxmlformats.org/drawingml/2006/table">
            <a:tbl>
              <a:tblPr firstRow="1" firstCol="1" bandRow="1">
                <a:tableStyleId>{DD32E377-2DED-4474-A2A8-6FD783ABFA94}</a:tableStyleId>
              </a:tblPr>
              <a:tblGrid>
                <a:gridCol w="2988365">
                  <a:extLst>
                    <a:ext uri="{9D8B030D-6E8A-4147-A177-3AD203B41FA5}">
                      <a16:colId xmlns:a16="http://schemas.microsoft.com/office/drawing/2014/main" val="3107561458"/>
                    </a:ext>
                  </a:extLst>
                </a:gridCol>
                <a:gridCol w="2521227">
                  <a:extLst>
                    <a:ext uri="{9D8B030D-6E8A-4147-A177-3AD203B41FA5}">
                      <a16:colId xmlns:a16="http://schemas.microsoft.com/office/drawing/2014/main" val="1757980739"/>
                    </a:ext>
                  </a:extLst>
                </a:gridCol>
                <a:gridCol w="2521227">
                  <a:extLst>
                    <a:ext uri="{9D8B030D-6E8A-4147-A177-3AD203B41FA5}">
                      <a16:colId xmlns:a16="http://schemas.microsoft.com/office/drawing/2014/main" val="2348067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altLang="zh-HK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Model</a:t>
                      </a:r>
                      <a:r>
                        <a:rPr lang="en-US" altLang="zh-HK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 Used</a:t>
                      </a:r>
                      <a:endParaRPr lang="zh-TW" altLang="zh-HK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altLang="zh-HK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AUC ROC Score of Cross Validation with models </a:t>
                      </a:r>
                      <a:r>
                        <a:rPr lang="en-US" altLang="zh-TW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PT Serif"/>
                          <a:cs typeface="Arial"/>
                          <a:sym typeface="Arial"/>
                        </a:rPr>
                        <a:t>trained using one score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altLang="zh-HK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AUC ROC Score when model </a:t>
                      </a:r>
                      <a:r>
                        <a:rPr lang="en-US" altLang="zh-TW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PT Serif"/>
                          <a:cs typeface="Arial"/>
                          <a:sym typeface="Arial"/>
                        </a:rPr>
                        <a:t>trained using multiple scores applied on a left-out score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478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Feedforward Neural Network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0.944682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PT Serif"/>
                          <a:cs typeface="Arial"/>
                          <a:sym typeface="Arial"/>
                        </a:rPr>
                        <a:t>0.951143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590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Feedforward Neural Network with features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0.941098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PT Serif"/>
                          <a:cs typeface="Arial"/>
                          <a:sym typeface="Arial"/>
                        </a:rPr>
                        <a:t>0.965061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6491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LSTM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0.955347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PT Serif"/>
                          <a:cs typeface="Arial"/>
                          <a:sym typeface="Arial"/>
                        </a:rPr>
                        <a:t>0.972017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2746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LSTM with features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0.950584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PT Serif"/>
                          <a:cs typeface="Arial"/>
                          <a:sym typeface="Arial"/>
                        </a:rPr>
                        <a:t>0.985114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156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GRU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0.958431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PT Serif"/>
                          <a:cs typeface="Arial"/>
                          <a:sym typeface="Arial"/>
                        </a:rPr>
                        <a:t>0.973463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263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GRU with features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0.951305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PT Serif"/>
                          <a:cs typeface="Arial"/>
                          <a:sym typeface="Arial"/>
                        </a:rPr>
                        <a:t>0.986343</a:t>
                      </a:r>
                      <a:endParaRPr lang="zh-TW" alt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PT Serif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18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27766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CAA25D155274FAEBF0659705D4B91" ma:contentTypeVersion="" ma:contentTypeDescription="Create a new document." ma:contentTypeScope="" ma:versionID="cb014737f6f3f3b2d9a672fc7677e569">
  <xsd:schema xmlns:xsd="http://www.w3.org/2001/XMLSchema" xmlns:xs="http://www.w3.org/2001/XMLSchema" xmlns:p="http://schemas.microsoft.com/office/2006/metadata/properties" xmlns:ns2="ec587cff-3bef-4830-a991-ffd7bdb2a391" xmlns:ns3="3d5944f7-268d-4038-80fc-f43cd53e9aec" targetNamespace="http://schemas.microsoft.com/office/2006/metadata/properties" ma:root="true" ma:fieldsID="08bacc5ee28aaba57168ed6e51f16da5" ns2:_="" ns3:_="">
    <xsd:import namespace="ec587cff-3bef-4830-a991-ffd7bdb2a391"/>
    <xsd:import namespace="3d5944f7-268d-4038-80fc-f43cd53e9a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87cff-3bef-4830-a991-ffd7bdb2a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944f7-268d-4038-80fc-f43cd53e9a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EE9505-2253-4C86-A483-EB71CAFB2089}">
  <ds:schemaRefs>
    <ds:schemaRef ds:uri="3d5944f7-268d-4038-80fc-f43cd53e9aec"/>
    <ds:schemaRef ds:uri="ec587cff-3bef-4830-a991-ffd7bdb2a3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4A297A0-53ED-4293-8C21-6496515120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3AC282-4956-4769-989E-A5FA89FCCD21}">
  <ds:schemaRefs>
    <ds:schemaRef ds:uri="3d5944f7-268d-4038-80fc-f43cd53e9aec"/>
    <ds:schemaRef ds:uri="ec587cff-3bef-4830-a991-ffd7bdb2a39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52</Slides>
  <Notes>52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Streamline</vt:lpstr>
      <vt:lpstr>Automatic Piano Reduction (Backend II): Algorithms  CSCI4999 KY1802 (2018-19 Second Term) </vt:lpstr>
      <vt:lpstr>Piano Reduction</vt:lpstr>
      <vt:lpstr>For ease of discussion…</vt:lpstr>
      <vt:lpstr>Overview of Previous Work</vt:lpstr>
      <vt:lpstr>Architecture Overview</vt:lpstr>
      <vt:lpstr>Change of Notes Representation</vt:lpstr>
      <vt:lpstr>Change of Notes Representation</vt:lpstr>
      <vt:lpstr>Using Musical Features and Previous Moments</vt:lpstr>
      <vt:lpstr>Use of Recurrent Neural Network</vt:lpstr>
      <vt:lpstr>Model Overview</vt:lpstr>
      <vt:lpstr>Machine Learning Component</vt:lpstr>
      <vt:lpstr>Objective</vt:lpstr>
      <vt:lpstr>Training Data</vt:lpstr>
      <vt:lpstr>Approach 1 - Key Standardization</vt:lpstr>
      <vt:lpstr>Approach 2 - Key Transpositions of Training Data</vt:lpstr>
      <vt:lpstr>Use of Subsequent Moments</vt:lpstr>
      <vt:lpstr>Model Overview</vt:lpstr>
      <vt:lpstr>Post-Processor</vt:lpstr>
      <vt:lpstr>Motivation</vt:lpstr>
      <vt:lpstr>Idea</vt:lpstr>
      <vt:lpstr>Playability Calculation Model</vt:lpstr>
      <vt:lpstr>Penalties</vt:lpstr>
      <vt:lpstr>Optimization Algorithm – Hill Climbing</vt:lpstr>
      <vt:lpstr>Algorithm</vt:lpstr>
      <vt:lpstr>Advantages</vt:lpstr>
      <vt:lpstr>Model Evaluation</vt:lpstr>
      <vt:lpstr>Evaluation Metrics</vt:lpstr>
      <vt:lpstr>Effectiveness of Learning the Reduction Style</vt:lpstr>
      <vt:lpstr>PowerPoint Presentation</vt:lpstr>
      <vt:lpstr>PowerPoint Presentation</vt:lpstr>
      <vt:lpstr>PowerPoint Presentation</vt:lpstr>
      <vt:lpstr>Using Chord as Feature</vt:lpstr>
      <vt:lpstr>Using Chord as Feature</vt:lpstr>
      <vt:lpstr>Using Chord as Feature</vt:lpstr>
      <vt:lpstr>Using Chord as Feature</vt:lpstr>
      <vt:lpstr>Using Chord as Feature</vt:lpstr>
      <vt:lpstr>Using Different Input Lengths of Models</vt:lpstr>
      <vt:lpstr>Evaluation Results</vt:lpstr>
      <vt:lpstr>Using Different Input Lengths of Models</vt:lpstr>
      <vt:lpstr>Examples of Results</vt:lpstr>
      <vt:lpstr>PowerPoint Presentation</vt:lpstr>
      <vt:lpstr>Reduction of Cosi fan tutte - Reduction Style</vt:lpstr>
      <vt:lpstr>Reduction of Cosi fan tutte – Harmony Preservation</vt:lpstr>
      <vt:lpstr>Reduction of Cosi fan tutte – Tempo Overlooking</vt:lpstr>
      <vt:lpstr>Reduction of Beethoven's Symphony No.7 Movement 1 – Reduced Notes</vt:lpstr>
      <vt:lpstr>Reduction of Beethoven's Symphony No.7 Movement 1 – Inconsistency</vt:lpstr>
      <vt:lpstr>Post-Processor - Mozart's Cosi fan tutte Example</vt:lpstr>
      <vt:lpstr>Conclusion</vt:lpstr>
      <vt:lpstr>In this semester…</vt:lpstr>
      <vt:lpstr>Future Work</vt:lpstr>
      <vt:lpstr>Reference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Piano Reduction (Backend II): Algorithms  CSCI4998 KY1802 (2018-19 First Term) </dc:title>
  <cp:revision>1</cp:revision>
  <cp:lastPrinted>2019-04-23T03:37:53Z</cp:lastPrinted>
  <dcterms:modified xsi:type="dcterms:W3CDTF">2019-04-23T04:17:44Z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0x010100132CAA25D155274FAEBF0659705D4B91</vt:lpwstr>
  </property>
</Properties>
</file>