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E0A7-53B4-6E45-8BA6-099FAD4A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01C6F-1F0E-374A-85D1-1804E3EF8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823F-5A82-E74E-92ED-D33E91F2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6124-886B-5B42-A544-EF526CB2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E648-8456-3049-956E-82EE2EB3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8320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213C-1D61-3745-B7C6-F3BD917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87E87-418D-384F-A0D7-11604446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EF13-8B3D-7740-AFD1-73345400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27BA-7652-EF4B-8F2F-223E3D1A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1A7F-C16B-3E45-BE72-15AA8EF3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893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44CB2-2D88-3948-BD19-93710B69A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E700-D62A-0645-9514-195869232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0DAF-8CC6-F549-8826-5B6408BD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A27D-A809-F048-9656-99638AE3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F92B-6055-A84E-A515-A026A2B8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8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1EB7-82FF-E746-A3BC-509D0428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60C0-95FB-3A45-AC3A-884BB31C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8EBB-0B03-D744-A7C5-9C32E359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BA79-D3E4-9D44-AC7B-4588C41D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004E-AD0E-894F-918F-7195175F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88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BD3D-9472-E44E-A239-A3017010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3015-5A17-F149-AA79-15086764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BA5A-CC35-054B-B733-7DBECC14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B3CE-158A-AB44-8AE0-C75CCA6E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40F9-27DB-5E45-A334-BDF313B1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78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55FB-06A0-324B-B59A-9ACAEF3E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D110-33D6-2042-BE4F-9222699E5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3D369-0DB0-0F44-9B16-A889A9A4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55CE0-4350-474E-8930-56B509E1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9F27A-E32D-F841-AFF4-B00498B6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6EC12-0734-184B-952B-6CCE97F0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710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6F4-9E49-A449-B69A-ED8BC216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37BF-4499-1B4A-A40A-87504752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5A899-E793-2F4C-A591-C32CBE20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F7820-9C31-9442-B22D-188734409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9FE96-3EB8-4D43-99C8-936F6CCAD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CD02B-5B0D-8242-A2C3-724DB209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2D14E-F0C5-024F-B01E-CF35FE98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144C3-23FB-0E4C-9F7A-1F03F79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7734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D184-AD90-2F49-8F14-8EB2066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DF5DB-3DAF-5D49-BB6D-1091F035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1D715-C5D9-814B-8827-C029589B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A2E7E-9D7E-FC40-95CE-CDADAFC0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474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ADE3E-BBAB-D142-A68D-957B6782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9DFCE-D8DC-1940-8A94-96065244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40B34-1AAB-244F-BFDB-BFBD19E4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183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4FD7-4BC8-1E4C-97C7-69411908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F876-1972-CE43-B16F-8B0D3220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FDD65-C1E1-5C40-B063-C409A5713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C77B-E63D-D64E-8C9D-9972C989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61133-D69A-B84C-971D-94D86FC0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752B-3B9F-2F4D-82CF-8218811D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275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D99F-6520-3D4C-860D-EBCCA31D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49BDD-2FF8-0249-8ADA-F64A96979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903C-EBFB-2F46-B13F-2D7854DA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C458C-DD97-A54B-B8A1-EE021EF5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A6377-C6EB-3448-AC7E-30AE2873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FC9A-8758-E744-8E72-9A597883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462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3095F-D7AC-AA4F-8597-89C0CD0A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87A3-0452-564D-80FE-1D6C45A2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872C-C7EE-0D4C-AACC-90AF96A9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C4F1-D355-D24C-B29F-871195311A90}" type="datetimeFigureOut">
              <a:rPr lang="en-JP" smtClean="0"/>
              <a:t>2021/10/20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BAFD2-F1F8-B948-B3D0-CBA314CC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203A-F85A-8E49-BD97-F5C579D7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BB19-53EE-BD47-84BA-F5CADF661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9873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sv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81D0672-8878-E341-97E1-CE32C26692A4}"/>
              </a:ext>
            </a:extLst>
          </p:cNvPr>
          <p:cNvGrpSpPr/>
          <p:nvPr/>
        </p:nvGrpSpPr>
        <p:grpSpPr>
          <a:xfrm>
            <a:off x="6434667" y="2724489"/>
            <a:ext cx="1188538" cy="1188538"/>
            <a:chOff x="6450227" y="2215296"/>
            <a:chExt cx="2689655" cy="2689655"/>
          </a:xfrm>
        </p:grpSpPr>
        <p:pic>
          <p:nvPicPr>
            <p:cNvPr id="20" name="Graphic 19" descr="Smart Phone with solid fill">
              <a:extLst>
                <a:ext uri="{FF2B5EF4-FFF2-40B4-BE49-F238E27FC236}">
                  <a16:creationId xmlns:a16="http://schemas.microsoft.com/office/drawing/2014/main" id="{C80BF088-8CDE-1A44-ABDC-69821CDE9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0227" y="2215296"/>
              <a:ext cx="2689655" cy="2689655"/>
            </a:xfrm>
            <a:prstGeom prst="rect">
              <a:avLst/>
            </a:prstGeom>
          </p:spPr>
        </p:pic>
        <p:pic>
          <p:nvPicPr>
            <p:cNvPr id="22" name="Graphic 21" descr="Connections with solid fill">
              <a:extLst>
                <a:ext uri="{FF2B5EF4-FFF2-40B4-BE49-F238E27FC236}">
                  <a16:creationId xmlns:a16="http://schemas.microsoft.com/office/drawing/2014/main" id="{62FFA6D0-3245-B341-AFD5-4236B001B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37854" y="3102923"/>
              <a:ext cx="914400" cy="9144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109723-6490-3D44-B056-70DC80CD181D}"/>
              </a:ext>
            </a:extLst>
          </p:cNvPr>
          <p:cNvSpPr txBox="1"/>
          <p:nvPr/>
        </p:nvSpPr>
        <p:spPr>
          <a:xfrm>
            <a:off x="5960076" y="1899839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SNS投稿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09C5A1-053D-4046-8DF7-CB6931A6D6B9}"/>
              </a:ext>
            </a:extLst>
          </p:cNvPr>
          <p:cNvSpPr/>
          <p:nvPr/>
        </p:nvSpPr>
        <p:spPr>
          <a:xfrm>
            <a:off x="6297827" y="2292075"/>
            <a:ext cx="1482813" cy="211928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60356E-A993-1F4B-B31B-EF414335CC00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411362" y="3347842"/>
            <a:ext cx="1886465" cy="38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A994E-3CA7-754B-88DE-9EE151A63064}"/>
              </a:ext>
            </a:extLst>
          </p:cNvPr>
          <p:cNvSpPr txBox="1"/>
          <p:nvPr/>
        </p:nvSpPr>
        <p:spPr>
          <a:xfrm>
            <a:off x="4290097" y="2932059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比較する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9F410-5376-4F4A-BAA3-19599EC366E3}"/>
              </a:ext>
            </a:extLst>
          </p:cNvPr>
          <p:cNvSpPr txBox="1"/>
          <p:nvPr/>
        </p:nvSpPr>
        <p:spPr>
          <a:xfrm>
            <a:off x="7846541" y="2193679"/>
            <a:ext cx="2483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P" sz="1600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Announcement(通知)</a:t>
            </a:r>
          </a:p>
          <a:p>
            <a:pPr marL="342900" indent="-342900">
              <a:buFont typeface="+mj-lt"/>
              <a:buAutoNum type="arabicPeriod"/>
            </a:pPr>
            <a:r>
              <a:rPr lang="en-JP" sz="1600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Dessert Sweet（菓子）</a:t>
            </a:r>
          </a:p>
          <a:p>
            <a:pPr marL="342900" indent="-342900">
              <a:buFont typeface="+mj-lt"/>
              <a:buAutoNum type="arabicPeriod"/>
            </a:pPr>
            <a:r>
              <a:rPr lang="en-JP" sz="1600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Drink(ドリンク)</a:t>
            </a:r>
          </a:p>
          <a:p>
            <a:pPr marL="342900" indent="-342900">
              <a:buFont typeface="+mj-lt"/>
              <a:buAutoNum type="arabicPeriod"/>
            </a:pPr>
            <a:r>
              <a:rPr lang="en-JP" sz="1600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Education(教育)</a:t>
            </a:r>
          </a:p>
          <a:p>
            <a:pPr marL="342900" indent="-342900">
              <a:buFont typeface="+mj-lt"/>
              <a:buAutoNum type="arabicPeriod"/>
            </a:pPr>
            <a:r>
              <a:rPr lang="en-JP" sz="1600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Festival(祝日)</a:t>
            </a:r>
          </a:p>
          <a:p>
            <a:pPr marL="342900" indent="-342900">
              <a:buFont typeface="+mj-lt"/>
              <a:buAutoNum type="arabicPeriod"/>
            </a:pPr>
            <a:r>
              <a:rPr lang="en-JP" sz="1600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Food(食べ物)</a:t>
            </a:r>
          </a:p>
          <a:p>
            <a:pPr marL="342900" indent="-342900">
              <a:buFont typeface="+mj-lt"/>
              <a:buAutoNum type="arabicPeriod"/>
            </a:pPr>
            <a:r>
              <a:rPr lang="en-JP" sz="1600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Goods(グッズ)</a:t>
            </a:r>
          </a:p>
          <a:p>
            <a:pPr marL="342900" indent="-342900">
              <a:buFont typeface="+mj-lt"/>
              <a:buAutoNum type="arabicPeriod"/>
            </a:pPr>
            <a:r>
              <a:rPr lang="en-JP" sz="1600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Shop(ショップ)</a:t>
            </a:r>
          </a:p>
          <a:p>
            <a:pPr marL="342900" indent="-342900">
              <a:buFont typeface="+mj-lt"/>
              <a:buAutoNum type="arabicPeriod"/>
            </a:pPr>
            <a:r>
              <a:rPr lang="en-JP" sz="1600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Teaser(予告)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E76074-B5AB-FC40-8E4C-18EEBB500B1D}"/>
              </a:ext>
            </a:extLst>
          </p:cNvPr>
          <p:cNvGrpSpPr/>
          <p:nvPr/>
        </p:nvGrpSpPr>
        <p:grpSpPr>
          <a:xfrm>
            <a:off x="2754968" y="2358087"/>
            <a:ext cx="2137719" cy="1554940"/>
            <a:chOff x="6886124" y="2095466"/>
            <a:chExt cx="2137719" cy="15549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0F783-AF55-9146-B717-A72D4994888F}"/>
                </a:ext>
              </a:extLst>
            </p:cNvPr>
            <p:cNvSpPr txBox="1"/>
            <p:nvPr/>
          </p:nvSpPr>
          <p:spPr>
            <a:xfrm>
              <a:off x="6886124" y="2095466"/>
              <a:ext cx="213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dirty="0">
                  <a:solidFill>
                    <a:schemeClr val="accent2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売り上げ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5B824D-5E13-374C-A462-0BC346F12ECE}"/>
                </a:ext>
              </a:extLst>
            </p:cNvPr>
            <p:cNvSpPr/>
            <p:nvPr/>
          </p:nvSpPr>
          <p:spPr>
            <a:xfrm>
              <a:off x="7360715" y="2464798"/>
              <a:ext cx="1188538" cy="118560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pic>
          <p:nvPicPr>
            <p:cNvPr id="28" name="Graphic 27" descr="Money with solid fill">
              <a:extLst>
                <a:ext uri="{FF2B5EF4-FFF2-40B4-BE49-F238E27FC236}">
                  <a16:creationId xmlns:a16="http://schemas.microsoft.com/office/drawing/2014/main" id="{2FDE946F-4C6E-144C-9F52-412F1972A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7784" y="256542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401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A945876-9CF7-754B-82EC-0BB0C91C1766}"/>
              </a:ext>
            </a:extLst>
          </p:cNvPr>
          <p:cNvGrpSpPr/>
          <p:nvPr/>
        </p:nvGrpSpPr>
        <p:grpSpPr>
          <a:xfrm>
            <a:off x="7705340" y="2078013"/>
            <a:ext cx="2137719" cy="1554940"/>
            <a:chOff x="6886124" y="2095466"/>
            <a:chExt cx="2137719" cy="15549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109723-6490-3D44-B056-70DC80CD181D}"/>
                </a:ext>
              </a:extLst>
            </p:cNvPr>
            <p:cNvSpPr txBox="1"/>
            <p:nvPr/>
          </p:nvSpPr>
          <p:spPr>
            <a:xfrm>
              <a:off x="6886124" y="2095466"/>
              <a:ext cx="213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dirty="0">
                  <a:solidFill>
                    <a:schemeClr val="accent6">
                      <a:lumMod val="75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売り上げ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09C5A1-053D-4046-8DF7-CB6931A6D6B9}"/>
                </a:ext>
              </a:extLst>
            </p:cNvPr>
            <p:cNvSpPr/>
            <p:nvPr/>
          </p:nvSpPr>
          <p:spPr>
            <a:xfrm>
              <a:off x="7360715" y="2464798"/>
              <a:ext cx="1188538" cy="118560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pic>
          <p:nvPicPr>
            <p:cNvPr id="3" name="Graphic 2" descr="Money with solid fill">
              <a:extLst>
                <a:ext uri="{FF2B5EF4-FFF2-40B4-BE49-F238E27FC236}">
                  <a16:creationId xmlns:a16="http://schemas.microsoft.com/office/drawing/2014/main" id="{E5F2ED59-6A25-074E-8A75-7256506B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7784" y="2565426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BBA7F6-F0F0-184A-8CEE-A3ECFD2C4D39}"/>
              </a:ext>
            </a:extLst>
          </p:cNvPr>
          <p:cNvGrpSpPr/>
          <p:nvPr/>
        </p:nvGrpSpPr>
        <p:grpSpPr>
          <a:xfrm>
            <a:off x="2492024" y="1177163"/>
            <a:ext cx="2040885" cy="3371496"/>
            <a:chOff x="2492024" y="1177163"/>
            <a:chExt cx="2040885" cy="33714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7BBF48-DC56-624B-885D-1EB405C1C6D5}"/>
                </a:ext>
              </a:extLst>
            </p:cNvPr>
            <p:cNvSpPr txBox="1"/>
            <p:nvPr/>
          </p:nvSpPr>
          <p:spPr>
            <a:xfrm>
              <a:off x="2492024" y="1177163"/>
              <a:ext cx="2040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dirty="0">
                  <a:solidFill>
                    <a:schemeClr val="accent2">
                      <a:lumMod val="75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投稿された写真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F3FB4D-FB18-C54A-944C-29309692FBCC}"/>
                </a:ext>
              </a:extLst>
            </p:cNvPr>
            <p:cNvSpPr/>
            <p:nvPr/>
          </p:nvSpPr>
          <p:spPr>
            <a:xfrm>
              <a:off x="2492024" y="1546495"/>
              <a:ext cx="2040885" cy="300216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pic>
          <p:nvPicPr>
            <p:cNvPr id="6" name="Picture 5" descr="A picture containing table, indoor, cup, wooden&#10;&#10;Description automatically generated">
              <a:extLst>
                <a:ext uri="{FF2B5EF4-FFF2-40B4-BE49-F238E27FC236}">
                  <a16:creationId xmlns:a16="http://schemas.microsoft.com/office/drawing/2014/main" id="{02CC161F-A24F-2445-9C6C-913632DF7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0483" y="2688270"/>
              <a:ext cx="761340" cy="761340"/>
            </a:xfrm>
            <a:prstGeom prst="rect">
              <a:avLst/>
            </a:prstGeom>
          </p:spPr>
        </p:pic>
        <p:pic>
          <p:nvPicPr>
            <p:cNvPr id="10" name="Picture 9" descr="A bowl of soup&#10;&#10;Description automatically generated with medium confidence">
              <a:extLst>
                <a:ext uri="{FF2B5EF4-FFF2-40B4-BE49-F238E27FC236}">
                  <a16:creationId xmlns:a16="http://schemas.microsoft.com/office/drawing/2014/main" id="{7672F3E3-7570-E044-B3A5-30385EE1D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3481" y="1746771"/>
              <a:ext cx="761340" cy="761340"/>
            </a:xfrm>
            <a:prstGeom prst="rect">
              <a:avLst/>
            </a:prstGeom>
          </p:spPr>
        </p:pic>
        <p:pic>
          <p:nvPicPr>
            <p:cNvPr id="14" name="Picture 13" descr="A picture containing outdoor, person&#10;&#10;Description automatically generated">
              <a:extLst>
                <a:ext uri="{FF2B5EF4-FFF2-40B4-BE49-F238E27FC236}">
                  <a16:creationId xmlns:a16="http://schemas.microsoft.com/office/drawing/2014/main" id="{F6E84674-37F2-E447-91A4-F2CCC51F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33639" y="3629769"/>
              <a:ext cx="761340" cy="761340"/>
            </a:xfrm>
            <a:prstGeom prst="rect">
              <a:avLst/>
            </a:prstGeom>
          </p:spPr>
        </p:pic>
        <p:pic>
          <p:nvPicPr>
            <p:cNvPr id="16" name="Picture 15" descr="A picture containing person, indoor, hand, beverage&#10;&#10;Description automatically generated">
              <a:extLst>
                <a:ext uri="{FF2B5EF4-FFF2-40B4-BE49-F238E27FC236}">
                  <a16:creationId xmlns:a16="http://schemas.microsoft.com/office/drawing/2014/main" id="{90D953EA-D09E-F64B-B12F-0C1A7F2A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0483" y="1746771"/>
              <a:ext cx="761340" cy="761340"/>
            </a:xfrm>
            <a:prstGeom prst="rect">
              <a:avLst/>
            </a:prstGeom>
          </p:spPr>
        </p:pic>
        <p:pic>
          <p:nvPicPr>
            <p:cNvPr id="21" name="Picture 20" descr="A mug of coffee on a table&#10;&#10;Description automatically generated with low confidence">
              <a:extLst>
                <a:ext uri="{FF2B5EF4-FFF2-40B4-BE49-F238E27FC236}">
                  <a16:creationId xmlns:a16="http://schemas.microsoft.com/office/drawing/2014/main" id="{F12A7F7C-38B6-D545-B7A1-078C406E3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03481" y="2688270"/>
              <a:ext cx="761340" cy="761340"/>
            </a:xfrm>
            <a:prstGeom prst="rect">
              <a:avLst/>
            </a:prstGeom>
          </p:spPr>
        </p:pic>
        <p:pic>
          <p:nvPicPr>
            <p:cNvPr id="28" name="Picture 27" descr="Diagram, schematic&#10;&#10;Description automatically generated">
              <a:extLst>
                <a:ext uri="{FF2B5EF4-FFF2-40B4-BE49-F238E27FC236}">
                  <a16:creationId xmlns:a16="http://schemas.microsoft.com/office/drawing/2014/main" id="{7B12BAB2-55FB-CD4C-83C6-75522E71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03481" y="3629769"/>
              <a:ext cx="761340" cy="761340"/>
            </a:xfrm>
            <a:prstGeom prst="rect">
              <a:avLst/>
            </a:prstGeom>
          </p:spPr>
        </p:pic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1BFC11-71C1-7240-82F4-E283492068EA}"/>
              </a:ext>
            </a:extLst>
          </p:cNvPr>
          <p:cNvCxnSpPr>
            <a:cxnSpLocks/>
            <a:stCxn id="27" idx="3"/>
            <a:endCxn id="1026" idx="1"/>
          </p:cNvCxnSpPr>
          <p:nvPr/>
        </p:nvCxnSpPr>
        <p:spPr>
          <a:xfrm flipV="1">
            <a:off x="4532909" y="3043092"/>
            <a:ext cx="1524431" cy="448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CE5A14-8885-2F41-98E1-1AEF386813C8}"/>
              </a:ext>
            </a:extLst>
          </p:cNvPr>
          <p:cNvGrpSpPr/>
          <p:nvPr/>
        </p:nvGrpSpPr>
        <p:grpSpPr>
          <a:xfrm>
            <a:off x="5356413" y="2683728"/>
            <a:ext cx="2137719" cy="1175253"/>
            <a:chOff x="4812716" y="2774050"/>
            <a:chExt cx="2137719" cy="117525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02AF44-3751-D244-BF4C-259DF98946B1}"/>
                </a:ext>
              </a:extLst>
            </p:cNvPr>
            <p:cNvSpPr txBox="1"/>
            <p:nvPr/>
          </p:nvSpPr>
          <p:spPr>
            <a:xfrm>
              <a:off x="4812716" y="3579971"/>
              <a:ext cx="213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良い写真の判断</a:t>
              </a:r>
            </a:p>
          </p:txBody>
        </p:sp>
        <p:pic>
          <p:nvPicPr>
            <p:cNvPr id="1026" name="Picture 2" descr="Adobe Lightroom を無料でダウンロード。2021 年最新版">
              <a:extLst>
                <a:ext uri="{FF2B5EF4-FFF2-40B4-BE49-F238E27FC236}">
                  <a16:creationId xmlns:a16="http://schemas.microsoft.com/office/drawing/2014/main" id="{A7583653-A946-F64D-96BF-07B48B0C7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643" y="2774050"/>
              <a:ext cx="735864" cy="718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01C986-B6F5-A045-8629-E72ECEEBB47C}"/>
              </a:ext>
            </a:extLst>
          </p:cNvPr>
          <p:cNvCxnSpPr>
            <a:cxnSpLocks/>
            <a:stCxn id="1026" idx="3"/>
            <a:endCxn id="30" idx="1"/>
          </p:cNvCxnSpPr>
          <p:nvPr/>
        </p:nvCxnSpPr>
        <p:spPr>
          <a:xfrm flipV="1">
            <a:off x="6793204" y="3040149"/>
            <a:ext cx="1386727" cy="29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A945876-9CF7-754B-82EC-0BB0C91C1766}"/>
              </a:ext>
            </a:extLst>
          </p:cNvPr>
          <p:cNvGrpSpPr/>
          <p:nvPr/>
        </p:nvGrpSpPr>
        <p:grpSpPr>
          <a:xfrm>
            <a:off x="7215862" y="2458275"/>
            <a:ext cx="2137719" cy="1554940"/>
            <a:chOff x="6886124" y="2095466"/>
            <a:chExt cx="2137719" cy="15549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109723-6490-3D44-B056-70DC80CD181D}"/>
                </a:ext>
              </a:extLst>
            </p:cNvPr>
            <p:cNvSpPr txBox="1"/>
            <p:nvPr/>
          </p:nvSpPr>
          <p:spPr>
            <a:xfrm>
              <a:off x="6886124" y="2095466"/>
              <a:ext cx="213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dirty="0">
                  <a:solidFill>
                    <a:schemeClr val="accent6">
                      <a:lumMod val="75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売り上げ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09C5A1-053D-4046-8DF7-CB6931A6D6B9}"/>
                </a:ext>
              </a:extLst>
            </p:cNvPr>
            <p:cNvSpPr/>
            <p:nvPr/>
          </p:nvSpPr>
          <p:spPr>
            <a:xfrm>
              <a:off x="7360715" y="2464798"/>
              <a:ext cx="1188538" cy="118560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pic>
          <p:nvPicPr>
            <p:cNvPr id="3" name="Graphic 2" descr="Money with solid fill">
              <a:extLst>
                <a:ext uri="{FF2B5EF4-FFF2-40B4-BE49-F238E27FC236}">
                  <a16:creationId xmlns:a16="http://schemas.microsoft.com/office/drawing/2014/main" id="{E5F2ED59-6A25-074E-8A75-7256506B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7784" y="2565426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7BBF48-DC56-624B-885D-1EB405C1C6D5}"/>
              </a:ext>
            </a:extLst>
          </p:cNvPr>
          <p:cNvSpPr txBox="1"/>
          <p:nvPr/>
        </p:nvSpPr>
        <p:spPr>
          <a:xfrm>
            <a:off x="3061868" y="2928235"/>
            <a:ext cx="20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インプレッション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F3FB4D-FB18-C54A-944C-29309692FBCC}"/>
              </a:ext>
            </a:extLst>
          </p:cNvPr>
          <p:cNvSpPr/>
          <p:nvPr/>
        </p:nvSpPr>
        <p:spPr>
          <a:xfrm>
            <a:off x="3061868" y="2809121"/>
            <a:ext cx="2040885" cy="6075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01C986-B6F5-A045-8629-E72ECEEBB47C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096000" y="3420411"/>
            <a:ext cx="1594453" cy="85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612D02-D2BA-6549-B089-762DA2C0B03F}"/>
              </a:ext>
            </a:extLst>
          </p:cNvPr>
          <p:cNvSpPr txBox="1"/>
          <p:nvPr/>
        </p:nvSpPr>
        <p:spPr>
          <a:xfrm>
            <a:off x="3052691" y="3654908"/>
            <a:ext cx="20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リッチ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A96EB-D280-A142-A056-F635F407E7BE}"/>
              </a:ext>
            </a:extLst>
          </p:cNvPr>
          <p:cNvSpPr/>
          <p:nvPr/>
        </p:nvSpPr>
        <p:spPr>
          <a:xfrm>
            <a:off x="3052691" y="3535794"/>
            <a:ext cx="2040885" cy="6075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DFC9BD-68D3-C046-AA8B-E295F378E785}"/>
              </a:ext>
            </a:extLst>
          </p:cNvPr>
          <p:cNvGrpSpPr/>
          <p:nvPr/>
        </p:nvGrpSpPr>
        <p:grpSpPr>
          <a:xfrm>
            <a:off x="5005057" y="2737132"/>
            <a:ext cx="1457952" cy="1457952"/>
            <a:chOff x="3892392" y="2292724"/>
            <a:chExt cx="1188538" cy="1188538"/>
          </a:xfrm>
        </p:grpSpPr>
        <p:pic>
          <p:nvPicPr>
            <p:cNvPr id="32" name="Graphic 31" descr="Smart Phone with solid fill">
              <a:extLst>
                <a:ext uri="{FF2B5EF4-FFF2-40B4-BE49-F238E27FC236}">
                  <a16:creationId xmlns:a16="http://schemas.microsoft.com/office/drawing/2014/main" id="{099110D2-0398-7744-8846-35A9D5039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2392" y="2292724"/>
              <a:ext cx="1188538" cy="1188538"/>
            </a:xfrm>
            <a:prstGeom prst="rect">
              <a:avLst/>
            </a:prstGeom>
          </p:spPr>
        </p:pic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D8E9ED06-9505-F745-B4BB-B306EB0EE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84628" y="2684960"/>
              <a:ext cx="404066" cy="404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MS PGothic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j19048ss</dc:creator>
  <cp:lastModifiedBy>j19048ss</cp:lastModifiedBy>
  <cp:revision>5</cp:revision>
  <dcterms:created xsi:type="dcterms:W3CDTF">2021-10-08T22:40:33Z</dcterms:created>
  <dcterms:modified xsi:type="dcterms:W3CDTF">2021-10-21T01:48:58Z</dcterms:modified>
</cp:coreProperties>
</file>