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43" r:id="rId2"/>
  </p:sldMasterIdLst>
  <p:notesMasterIdLst>
    <p:notesMasterId r:id="rId10"/>
  </p:notesMasterIdLst>
  <p:handoutMasterIdLst>
    <p:handoutMasterId r:id="rId11"/>
  </p:handoutMasterIdLst>
  <p:sldIdLst>
    <p:sldId id="319" r:id="rId3"/>
    <p:sldId id="336" r:id="rId4"/>
    <p:sldId id="341" r:id="rId5"/>
    <p:sldId id="331" r:id="rId6"/>
    <p:sldId id="334" r:id="rId7"/>
    <p:sldId id="340" r:id="rId8"/>
    <p:sldId id="304" r:id="rId9"/>
  </p:sldIdLst>
  <p:sldSz cx="9144000" cy="6858000" type="letter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58" d="100"/>
          <a:sy n="58" d="100"/>
        </p:scale>
        <p:origin x="-8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4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3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lIns="91429" tIns="45714" rIns="91429" bIns="45714" anchor="ctr">
            <a:normAutofit/>
          </a:bodyPr>
          <a:lstStyle>
            <a:extLst/>
          </a:lstStyle>
          <a:p>
            <a:pPr marL="0" marR="0" lvl="0" indent="0" algn="ctr" defTabSz="9142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1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5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3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8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8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8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3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3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3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3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29" rIns="9143" bIns="91429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29" rIns="9143" bIns="91429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29" rIns="9143" bIns="91429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3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29" rIns="9143" bIns="91429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29" bIns="91429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1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5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29" bIns="91429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3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29" rIns="9143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29" rIns="9143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3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3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1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425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07718" marR="0" indent="-307718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lIns="91429" tIns="45714" rIns="91429" bIns="45714"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29" tIns="45714" rIns="91429" bIns="45714"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1"/>
            <a:ext cx="2438400" cy="244475"/>
          </a:xfrm>
          <a:prstGeom prst="rect">
            <a:avLst/>
          </a:prstGeom>
        </p:spPr>
        <p:txBody>
          <a:bodyPr lIns="91429" tIns="45714" rIns="91429" bIns="45714"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1"/>
            <a:ext cx="914400" cy="244475"/>
          </a:xfrm>
          <a:prstGeom prst="rect">
            <a:avLst/>
          </a:prstGeom>
        </p:spPr>
        <p:txBody>
          <a:bodyPr lIns="91429" tIns="45714" rIns="91429" bIns="45714"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860" indent="-34286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29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44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5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573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287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02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1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11/20/2013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860" indent="-228573" algn="l" defTabSz="91429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5" indent="-228573" algn="l" defTabSz="914293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722" indent="-228573" algn="l" defTabSz="91429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10" indent="-228573" algn="l" defTabSz="914293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299" indent="-228573" algn="l" defTabSz="914293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157" indent="-182859" algn="l" defTabSz="91429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015" indent="-182859" algn="l" defTabSz="914293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2874" indent="-182859" algn="l" defTabSz="91429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33" indent="-182859" algn="l" defTabSz="914293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2974" r="12974"/>
          <a:stretch>
            <a:fillRect/>
          </a:stretch>
        </p:blipFill>
        <p:spPr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photo album contains sample pages to get you started.</a:t>
            </a:r>
          </a:p>
          <a:p>
            <a:endParaRPr lang="en-US" dirty="0"/>
          </a:p>
          <a:p>
            <a:r>
              <a:rPr lang="en-US" dirty="0"/>
              <a:t>To add your own pages, click the Home tab, then click the New Slide gallery.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Layout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pPr marL="0" indent="0"/>
            <a:r>
              <a:rPr lang="en-US" dirty="0"/>
              <a:t>…then click the placeholders to add your own pictures and captions.</a:t>
            </a:r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7083" r="17083"/>
          <a:stretch>
            <a:fillRect/>
          </a:stretch>
        </p:blipFill>
        <p:spPr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1667" b="1667"/>
          <a:stretch>
            <a:fillRect/>
          </a:stretch>
        </p:blipFill>
        <p:spPr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lum bright="20000" contrast="10000"/>
          </a:blip>
          <a:stretch>
            <a:fillRect/>
          </a:stretch>
        </p:blipFill>
        <p:spPr>
          <a:xfrm>
            <a:off x="304800" y="304800"/>
            <a:ext cx="4645152" cy="61722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en-US" dirty="0"/>
              <a:t>On the Picture Tools | Format tab, you can create your own frames and make picture corrections such as adjusting contrast and brightness or cropping the picture for just the right look.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/>
          <a:stretch>
            <a:fillRect/>
          </a:stretch>
        </p:blipFill>
        <p:spPr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l="12500" r="12500"/>
          <a:stretch>
            <a:fillRect/>
          </a:stretch>
        </p:blipFill>
        <p:spPr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8610600" cy="1752600"/>
          </a:xfrm>
        </p:spPr>
        <p:txBody>
          <a:bodyPr/>
          <a:lstStyle>
            <a:extLst/>
          </a:lstStyle>
          <a:p>
            <a:r>
              <a:rPr lang="en-US" dirty="0"/>
              <a:t>Picture Quick Styles give you great looking “frames” in a single click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16" r="116"/>
          <a:stretch>
            <a:fillRect/>
          </a:stretch>
        </p:blipFill>
        <p:spPr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5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 l="8307" r="8307"/>
          <a:stretch>
            <a:fillRect/>
          </a:stretch>
        </p:blipFill>
        <p:spPr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106" b="106"/>
          <a:stretch>
            <a:fillRect/>
          </a:stretch>
        </p:blipFill>
        <p:spPr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101</Words>
  <Application>Microsoft Office PowerPoint</Application>
  <PresentationFormat>Letter Paper (8.5x11 in)</PresentationFormat>
  <Paragraphs>14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Classic Photo Album</vt:lpstr>
      <vt:lpstr>Adjacency</vt:lpstr>
      <vt:lpstr>PowerPoint Presentation</vt:lpstr>
      <vt:lpstr>PowerPoint Presentation</vt:lpstr>
      <vt:lpstr>Choose a Layout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2013-11-21T02:01:37Z</dcterms:created>
  <dcterms:modified xsi:type="dcterms:W3CDTF">2013-11-21T02:21:26Z</dcterms:modified>
</cp:coreProperties>
</file>