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0" r:id="rId4"/>
    <p:sldId id="323" r:id="rId5"/>
    <p:sldId id="32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2016/10/14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过渡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transition-property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要运动的样式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 || 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 || none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transition-duration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transition-delay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transition-timing-function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运动形式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：（逐渐变慢）默认值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linear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：（匀速）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：（减速）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ease-in-out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：（先加速后减速）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cubic-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贝塞尔曲线（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x1, y1, x2, y2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hlinkClick r:id="rId2"/>
              </a:rPr>
              <a:t> http://matthewlein.com/ceaser/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幻灯片效果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过渡完成事件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内核：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(){},false);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transitionend',function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(){},false);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实例：苹果产品展示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6651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rotate()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旋转函数 取值度数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deg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度数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Transform-origin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旋转的基点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倾斜函数 取值度数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skewY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缩放函数 取值 正数、负数和小数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translate()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位移函数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：钟表效果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：怪异的导航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932361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执行顺序问题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后写先执行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通过矩阵实现缩放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a=x*a    c=x*c     e=x*e;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轴缩放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b=y*b   d=y*d     f=y*f;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通过矩阵实现位移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e=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e+x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轴位移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f=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f+y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通过矩阵实现倾斜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轴倾斜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b=Math.tan(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yDeg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32361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matrix(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a,b,c,d,e,f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通过矩阵实现旋转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b=Math.sin(deg/180*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c=-Math.sin(deg/180*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d=Math.cos(deg/180*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变换兼容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版本只能通过矩阵来实现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filter: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progid:DXImageTransform.Microsoft.Matrix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 M11= 1, M12= 0, M21= 0 , M22=1,SizingMethod='auto expand');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下的矩阵没有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两个参数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M11==a; M12==c; M21==b; M22==d</a:t>
            </a: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423</Words>
  <Application>Microsoft Office PowerPoint</Application>
  <PresentationFormat>全屏显示(4:3)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Transition过渡</vt:lpstr>
      <vt:lpstr>Transition过渡2</vt:lpstr>
      <vt:lpstr>2D变换</vt:lpstr>
      <vt:lpstr>2D变换(2)</vt:lpstr>
      <vt:lpstr>2D变换(3)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Administrator</cp:lastModifiedBy>
  <cp:revision>1288</cp:revision>
  <dcterms:created xsi:type="dcterms:W3CDTF">2010-11-12T14:24:34Z</dcterms:created>
  <dcterms:modified xsi:type="dcterms:W3CDTF">2016-10-14T06:57:26Z</dcterms:modified>
</cp:coreProperties>
</file>