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ABED-0E77-46DC-970C-C2F46D12926F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9792-CB93-49A2-AACD-37043B0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6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A7792-561D-D94F-A723-118488D8CC75}" type="slidenum">
              <a:rPr lang="en-US" smtClean="0">
                <a:latin typeface="FS Jack"/>
                <a:cs typeface="FS Jack"/>
              </a:rPr>
              <a:pPr/>
              <a:t>1</a:t>
            </a:fld>
            <a:endParaRPr lang="en-US" dirty="0">
              <a:latin typeface="FS Jack"/>
              <a:cs typeface="FS Jack"/>
            </a:endParaRPr>
          </a:p>
        </p:txBody>
      </p:sp>
    </p:spTree>
    <p:extLst>
      <p:ext uri="{BB962C8B-B14F-4D97-AF65-F5344CB8AC3E}">
        <p14:creationId xmlns:p14="http://schemas.microsoft.com/office/powerpoint/2010/main" val="11668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5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-1920x108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915377" y="1490133"/>
            <a:ext cx="5102577" cy="3875795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algn="r" defTabSz="10390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br>
              <a:rPr lang="en-GB" dirty="0"/>
            </a:br>
            <a:r>
              <a:rPr lang="en-US" sz="2267" spc="-12" dirty="0">
                <a:solidFill>
                  <a:srgbClr val="8F9095"/>
                </a:solidFill>
                <a:latin typeface="+mj-lt"/>
                <a:cs typeface="Arial"/>
              </a:rPr>
              <a:t>subhead or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58519"/>
          </a:xfrm>
          <a:prstGeom prst="rect">
            <a:avLst/>
          </a:prstGeom>
          <a:solidFill>
            <a:srgbClr val="3335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1038" y="126282"/>
            <a:ext cx="7753191" cy="445517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2533" b="0" i="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5" name="Picture 4" descr="ssky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-156790"/>
            <a:ext cx="1767200" cy="99404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777679" y="652247"/>
            <a:ext cx="10736988" cy="0"/>
          </a:xfrm>
          <a:prstGeom prst="line">
            <a:avLst/>
          </a:prstGeom>
          <a:ln w="12700">
            <a:solidFill>
              <a:srgbClr val="333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45067" y="1840090"/>
            <a:ext cx="10678584" cy="76764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 marL="519510" indent="0">
              <a:buNone/>
              <a:defRPr>
                <a:solidFill>
                  <a:schemeClr val="bg1"/>
                </a:solidFill>
              </a:defRPr>
            </a:lvl2pPr>
            <a:lvl3pPr marL="1039018" indent="0">
              <a:buNone/>
              <a:defRPr>
                <a:solidFill>
                  <a:schemeClr val="bg1"/>
                </a:solidFill>
              </a:defRPr>
            </a:lvl3pPr>
            <a:lvl4pPr marL="1558528" indent="0">
              <a:buNone/>
              <a:defRPr>
                <a:solidFill>
                  <a:schemeClr val="bg1"/>
                </a:solidFill>
              </a:defRPr>
            </a:lvl4pPr>
            <a:lvl5pPr marL="207803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Heading master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45067" y="2788357"/>
            <a:ext cx="10678584" cy="76764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519510" indent="0">
              <a:buNone/>
              <a:defRPr>
                <a:solidFill>
                  <a:schemeClr val="bg1"/>
                </a:solidFill>
              </a:defRPr>
            </a:lvl2pPr>
            <a:lvl3pPr marL="1039018" indent="0">
              <a:buNone/>
              <a:defRPr>
                <a:solidFill>
                  <a:schemeClr val="bg1"/>
                </a:solidFill>
              </a:defRPr>
            </a:lvl3pPr>
            <a:lvl4pPr marL="1558528" indent="0">
              <a:buNone/>
              <a:defRPr>
                <a:solidFill>
                  <a:schemeClr val="bg1"/>
                </a:solidFill>
              </a:defRPr>
            </a:lvl4pPr>
            <a:lvl5pPr marL="207803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Body master style</a:t>
            </a:r>
          </a:p>
        </p:txBody>
      </p:sp>
    </p:spTree>
    <p:extLst>
      <p:ext uri="{BB962C8B-B14F-4D97-AF65-F5344CB8AC3E}">
        <p14:creationId xmlns:p14="http://schemas.microsoft.com/office/powerpoint/2010/main" val="10123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1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C0DE-6C88-4EFB-912B-94C49A3D767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6A57-A7C8-4399-B66D-AC8515DC8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s" TargetMode="External"/><Relationship Id="rId7" Type="http://schemas.openxmlformats.org/officeDocument/2006/relationships/hyperlink" Target="http://rogerdudler.github.io/git-guide/index.zh.html" TargetMode="External"/><Relationship Id="rId2" Type="http://schemas.openxmlformats.org/officeDocument/2006/relationships/hyperlink" Target="http://git.prod.skyscanner.local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ruanyifeng.com/blog/2015/12/git-workflow.html" TargetMode="External"/><Relationship Id="rId5" Type="http://schemas.openxmlformats.org/officeDocument/2006/relationships/hyperlink" Target="http://www.liaoxuefeng.com/wiki/0013739516305929606dd18361248578c67b8067c8c017b000" TargetMode="External"/><Relationship Id="rId4" Type="http://schemas.openxmlformats.org/officeDocument/2006/relationships/hyperlink" Target="http://backlogtool.com/git-guide/cn/intro/intro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14C72.E68A96C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09.100.55:8111/overview.html" TargetMode="External"/><Relationship Id="rId2" Type="http://schemas.openxmlformats.org/officeDocument/2006/relationships/hyperlink" Target="http://git.prod.skyscanner.local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5778" y="3623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9423" y="1824088"/>
            <a:ext cx="6504879" cy="3875795"/>
          </a:xfrm>
        </p:spPr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入门介绍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667" dirty="0" err="1"/>
              <a:t>Tianxun</a:t>
            </a:r>
            <a:r>
              <a:rPr lang="en-US" sz="2667" dirty="0"/>
              <a:t> Tech</a:t>
            </a:r>
            <a:br>
              <a:rPr lang="en-US" sz="2667" dirty="0"/>
            </a:br>
            <a:r>
              <a:rPr lang="zh-CN" altLang="en-US" sz="2000" dirty="0"/>
              <a:t>天巡技术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0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1038" y="126282"/>
            <a:ext cx="7882207" cy="445517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的背景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5093" y="1187355"/>
            <a:ext cx="11000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公司</a:t>
            </a:r>
            <a:r>
              <a:rPr lang="en-US" altLang="zh-CN" dirty="0" err="1"/>
              <a:t>gitlab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http://git.prod.skyscanner.local/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官网：</a:t>
            </a:r>
            <a:r>
              <a:rPr lang="en-US" altLang="zh-CN" u="sng" dirty="0">
                <a:hlinkClick r:id="rId3"/>
              </a:rPr>
              <a:t>http://git-scm.com/docs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猴子</a:t>
            </a:r>
            <a:r>
              <a:rPr lang="en-US" altLang="zh-CN" dirty="0" err="1"/>
              <a:t>Git</a:t>
            </a:r>
            <a:r>
              <a:rPr lang="zh-CN" altLang="en-US" dirty="0"/>
              <a:t>入门：</a:t>
            </a:r>
            <a:r>
              <a:rPr lang="en-US" altLang="zh-CN" dirty="0">
                <a:hlinkClick r:id="rId4"/>
              </a:rPr>
              <a:t>http://backlogtool.com/git-guide/cn/intro/intro1_1.html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胡雪峰</a:t>
            </a:r>
            <a:r>
              <a:rPr lang="en-US" altLang="zh-CN" dirty="0" err="1"/>
              <a:t>Git</a:t>
            </a:r>
            <a:r>
              <a:rPr lang="zh-CN" altLang="en-US" dirty="0"/>
              <a:t>博客：</a:t>
            </a:r>
            <a:r>
              <a:rPr lang="en-US" altLang="zh-CN" dirty="0">
                <a:hlinkClick r:id="rId5"/>
              </a:rPr>
              <a:t>http://www.liaoxuefeng.com/wiki/0013739516305929606dd18361248578c67b8067c8c017b000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阮一峰</a:t>
            </a:r>
            <a:r>
              <a:rPr lang="en-US" altLang="zh-CN" dirty="0" err="1"/>
              <a:t>Git</a:t>
            </a:r>
            <a:r>
              <a:rPr lang="zh-CN" altLang="en-US" dirty="0"/>
              <a:t>协作：</a:t>
            </a:r>
            <a:r>
              <a:rPr lang="en-US" altLang="zh-CN" dirty="0">
                <a:hlinkClick r:id="rId6"/>
              </a:rPr>
              <a:t>http://www.ruanyifeng.com/blog/2015/12/git-workflow.html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常用命令：</a:t>
            </a:r>
            <a:r>
              <a:rPr lang="en-US" altLang="zh-CN" dirty="0">
                <a:hlinkClick r:id="rId7"/>
              </a:rPr>
              <a:t>http://rogerdudler.github.io/git-guide/index.zh.html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cid:image001.png@01D14C72.E68A96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685800"/>
            <a:ext cx="88487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23266" y="4395787"/>
            <a:ext cx="986971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每一个新的功能开发和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Bug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的修复都必须建立一个相应的开发分支，同时每天需要从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Master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同步最新的代码，以减少上线前大量的代码合并。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命名方式：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新功能：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FEA_XXX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Bug:          BUG_XXX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新的分支建立后，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Clone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到本地仓库开发，可以根据需要提交到开发分支上，开发分支自动发布到测试环境（理论一个分支需要对应一个测试环境，现阶段需要公用）。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通过开发分支发布到预发布环境测试。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在预发布上测试通过后，发起合并到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Master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请求，合并前做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code review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通过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Master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分支发布到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环境上线测试，测试通过后同步到生产环境。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上线后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Web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可以根据需要打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Tag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标签，但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APP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必须在每个版本打标签。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持续集成是什么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6" y="686377"/>
            <a:ext cx="8762887" cy="61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开发过程演示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5093" y="1187355"/>
            <a:ext cx="11000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公司</a:t>
            </a:r>
            <a:r>
              <a:rPr lang="en-US" altLang="zh-CN" dirty="0" err="1"/>
              <a:t>gitlab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http://git.prod.skyscanner.local/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Teamcity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http://10.209.100.55:8111/overview.html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分支管理；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合并主干；</a:t>
            </a:r>
            <a:endParaRPr lang="en-US" altLang="zh-CN" dirty="0"/>
          </a:p>
          <a:p>
            <a:r>
              <a:rPr lang="en-US" altLang="zh-CN" dirty="0"/>
              <a:t>3. Code Review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持续集成；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自动化编译，自动化测试；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自动化部署到各个环境；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179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FS Jack</vt:lpstr>
      <vt:lpstr>宋体</vt:lpstr>
      <vt:lpstr>Arial</vt:lpstr>
      <vt:lpstr>Calibri</vt:lpstr>
      <vt:lpstr>Calibri Light</vt:lpstr>
      <vt:lpstr>Office Theme</vt:lpstr>
      <vt:lpstr>Docker入门介绍   Tianxun Tech 天巡技术</vt:lpstr>
      <vt:lpstr>Docker的背景</vt:lpstr>
      <vt:lpstr>分支管理</vt:lpstr>
      <vt:lpstr>持续集成是什么</vt:lpstr>
      <vt:lpstr>开发过程演示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知识点讲解   Tianxun Tech Squard</dc:title>
  <dc:creator>Will Zhang</dc:creator>
  <cp:lastModifiedBy>Will Zhang</cp:lastModifiedBy>
  <cp:revision>19</cp:revision>
  <dcterms:created xsi:type="dcterms:W3CDTF">2016-01-12T13:55:38Z</dcterms:created>
  <dcterms:modified xsi:type="dcterms:W3CDTF">2016-07-19T12:06:41Z</dcterms:modified>
</cp:coreProperties>
</file>