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9.xml" /><Relationship Id="rId8" Type="http://schemas.openxmlformats.org/officeDocument/2006/relationships/slide" Target="slide11.xml" /><Relationship Id="rId9" Type="http://schemas.openxmlformats.org/officeDocument/2006/relationships/slide" Target="slide1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模板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黄湘云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2018-05-18</a:t>
            </a:r>
            <a:r>
              <a:rPr/>
              <a:t> </a:t>
            </a:r>
            <a:r>
              <a:rPr/>
              <a:t>10:27:26</a:t>
            </a:r>
            <a:r>
              <a:rPr/>
              <a:t> </a:t>
            </a:r>
            <a:r>
              <a:rPr/>
              <a:t>CST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壮士！我要模板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007020"/>
                </a:solidFill>
                <a:latin typeface="Courier"/>
              </a:rPr>
              <a:t>---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title:</a:t>
            </a:r>
            <a:r>
              <a:rPr sz="1800">
                <a:solidFill>
                  <a:srgbClr val="7D9029"/>
                </a:solidFill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"Habits"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output: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06287E"/>
                </a:solidFill>
                <a:latin typeface="Courier"/>
              </a:rPr>
              <a:t>powerpoint_presentation: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06287E"/>
                </a:solidFill>
                <a:latin typeface="Courier"/>
              </a:rPr>
              <a:t>reference_doc:</a:t>
            </a:r>
            <a:r>
              <a:rPr sz="1800">
                <a:solidFill>
                  <a:srgbClr val="7D9029"/>
                </a:solidFill>
                <a:latin typeface="Courier"/>
              </a:rPr>
              <a:t> my-styles.pptx</a:t>
            </a:r>
            <a:br/>
            <a:r>
              <a:rPr sz="1800">
                <a:solidFill>
                  <a:srgbClr val="007020"/>
                </a:solidFill>
                <a:latin typeface="Courier"/>
              </a:rPr>
              <a:t>---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>
                <a:latin typeface="Courier"/>
              </a:rPr>
              <a:t>import matplotlib.pyplot as plt</a:t>
            </a:r>
            <a:br/>
            <a:r>
              <a:rPr sz="1800">
                <a:latin typeface="Courier"/>
              </a:rPr>
              <a:t>plt.switch_backend(</a:t>
            </a:r>
            <a:r>
              <a:rPr sz="1800">
                <a:solidFill>
                  <a:srgbClr val="4070A0"/>
                </a:solidFill>
                <a:latin typeface="Courier"/>
              </a:rPr>
              <a:t>'agg'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Very Important in R Markdown</a:t>
            </a:r>
            <a:br/>
            <a:r>
              <a:rPr sz="1800">
                <a:latin typeface="Courier"/>
              </a:rPr>
              <a:t>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np.arange(</a:t>
            </a:r>
            <a:r>
              <a:rPr sz="1800">
                <a:solidFill>
                  <a:srgbClr val="40A070"/>
                </a:solidFill>
                <a:latin typeface="Courier"/>
              </a:rPr>
              <a:t>0.0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2.0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0.01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np.sin(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np.pi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t)</a:t>
            </a:r>
            <a:br/>
            <a:r>
              <a:rPr sz="1800">
                <a:latin typeface="Courier"/>
              </a:rPr>
              <a:t>plt.plot(t,s)</a:t>
            </a:r>
            <a:br/>
            <a:r>
              <a:rPr sz="1800">
                <a:latin typeface="Courier"/>
              </a:rPr>
              <a:t>plt.title(</a:t>
            </a:r>
            <a:r>
              <a:rPr sz="1800">
                <a:solidFill>
                  <a:srgbClr val="4070A0"/>
                </a:solidFill>
                <a:latin typeface="Courier"/>
              </a:rPr>
              <a:t>r'$\alpha_i &gt; \beta_i$'</a:t>
            </a:r>
            <a:r>
              <a:rPr sz="1800">
                <a:latin typeface="Courier"/>
              </a:rPr>
              <a:t>, fontsize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plt.text(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-0.6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r'$\sum_{i=0}^\infty x_i$'</a:t>
            </a:r>
            <a:r>
              <a:rPr sz="1800">
                <a:latin typeface="Courier"/>
              </a:rPr>
              <a:t>, fontsize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plt.text(</a:t>
            </a:r>
            <a:r>
              <a:rPr sz="1800">
                <a:solidFill>
                  <a:srgbClr val="40A070"/>
                </a:solidFill>
                <a:latin typeface="Courier"/>
              </a:rPr>
              <a:t>0.6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r'$\mathcal{A}\mathrm{sin}(2 \omega t)$'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fontsize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plt.xlabel(</a:t>
            </a:r>
            <a:r>
              <a:rPr sz="1800">
                <a:solidFill>
                  <a:srgbClr val="4070A0"/>
                </a:solidFill>
                <a:latin typeface="Courier"/>
              </a:rPr>
              <a:t>'time (s)'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plt.ylabel(</a:t>
            </a:r>
            <a:r>
              <a:rPr sz="1800">
                <a:solidFill>
                  <a:srgbClr val="4070A0"/>
                </a:solidFill>
                <a:latin typeface="Courier"/>
              </a:rPr>
              <a:t>'volts (mV)'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plt.show()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plt.savefig('math-in-plot.png', bbox_inches='tight', dpi = 300)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plt.savefig('math-in-plot.pdf', bbox_inches='tight')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matplotlib</a:t>
            </a:r>
            <a:r>
              <a:rPr/>
              <a:t> </a:t>
            </a:r>
            <a:r>
              <a:rPr/>
              <a:t>绘图</a:t>
            </a:r>
          </a:p>
        </p:txBody>
      </p:sp>
      <p:pic>
        <p:nvPicPr>
          <p:cNvPr descr="/home/travis/build/XiangyunHuang/R-Markdown-Template/docs/rmd2ppt_files/figure-pptx/demo-matplotlib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数学公式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软件信息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devtools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session_info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"rmarkdown"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Session info -------------------------------------------------------------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setting  value                       
##  version  R version 3.5.0 (2017-01-27)
##  system   x86_64, linux-gnu           
##  ui       X11                         
##  language (EN)                        
##  collate  en_US.UTF-8                 
##  tz       UTC                         
##  date     2018-05-18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Packages -----------------------------------------------------------------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package   * version date       source         
##  backports   1.1.2   2017-12-13 cran (@1.1.2)  
##  base64enc   0.1-3   2015-07-28 cran (@0.1-3)  
##  digest      0.6.15  2018-01-28 CRAN (R 3.5.0) 
##  evaluate    0.10.1  2017-06-24 cran (@0.10.1) 
##  glue        1.2.0   2017-10-29 cran (@1.2.0)  
##  graphics  * 3.5.0   2018-04-23 local          
##  grDevices * 3.5.0   2018-04-23 local          
##  highr       0.6     2016-05-09 cran (@0.6)    
##  htmltools   0.3.6   2017-04-28 cran (@0.3.6)  
##  jsonlite    1.5     2017-06-01 CRAN (R 3.5.0) 
##  knitr       1.20    2018-02-20 cran (@1.20)   
##  magrittr    1.5     2014-11-22 cran (@1.5)    
##  markdown    0.8     2017-04-20 cran (@0.8)    
##  methods   * 3.5.0   2018-04-23 local          
##  mime        0.5     2016-07-07 CRAN (R 3.5.0) 
##  Rcpp        0.12.16 2018-03-13 cran (@0.12.16)
##  rmarkdown   1.9     2018-03-01 cran (@1.9)    
##  rprojroot   1.3-2   2018-01-03 cran (@1.3-2)  
##  stats     * 3.5.0   2018-04-23 local          
##  stringi     1.1.7   2018-03-12 cran (@1.1.7)  
##  stringr     1.3.0   2018-02-19 cran (@1.3.0)  
##  tools       3.5.0   2018-04-23 local          
##  utils     * 3.5.0   2018-04-23 local          
##  yaml        2.1.18  2018-03-08 cran (@2.1.18)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In the morning</a:t>
            </a:r>
          </a:p>
          <a:p>
            <a:pPr lvl="2"/>
            <a:r>
              <a:rPr>
                <a:hlinkClick r:id="rId3" action="ppaction://hlinksldjump"/>
              </a:rPr>
              <a:t>Getting up</a:t>
            </a:r>
          </a:p>
          <a:p>
            <a:pPr lvl="2"/>
            <a:r>
              <a:rPr>
                <a:hlinkClick r:id="rId4" action="ppaction://hlinksldjump"/>
              </a:rPr>
              <a:t>Breakfast</a:t>
            </a:r>
          </a:p>
          <a:p>
            <a:pPr lvl="1"/>
            <a:r>
              <a:rPr>
                <a:hlinkClick r:id="rId5" action="ppaction://hlinksldjump"/>
              </a:rPr>
              <a:t>In the evening</a:t>
            </a:r>
          </a:p>
          <a:p>
            <a:pPr lvl="2"/>
            <a:r>
              <a:rPr>
                <a:hlinkClick r:id="rId6" action="ppaction://hlinksldjump"/>
              </a:rPr>
              <a:t>Dinner</a:t>
            </a:r>
          </a:p>
          <a:p>
            <a:pPr lvl="2"/>
            <a:r>
              <a:rPr>
                <a:hlinkClick r:id="rId7" action="ppaction://hlinksldjump"/>
              </a:rPr>
              <a:t>Going to sleep</a:t>
            </a:r>
          </a:p>
          <a:p>
            <a:pPr lvl="2"/>
            <a:r>
              <a:rPr/>
              <a:t>壮士！我要模板</a:t>
            </a:r>
          </a:p>
          <a:p>
            <a:pPr lvl="2"/>
            <a:r>
              <a:rPr>
                <a:hlinkClick r:id="rId8" action="ppaction://hlinksldjump"/>
              </a:rPr>
              <a:t>Python 块</a:t>
            </a:r>
          </a:p>
          <a:p>
            <a:pPr lvl="2"/>
            <a:r>
              <a:rPr>
                <a:hlinkClick r:id="rId9" action="ppaction://hlinksldjump"/>
              </a:rPr>
              <a:t>matplotlib 绘图</a:t>
            </a:r>
          </a:p>
          <a:p>
            <a:pPr lvl="2"/>
            <a:r>
              <a:rPr/>
              <a:t>软件信息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home/travis/build/XiangyunHuang/R-Markdown-Template/docs/rmd2ppt_files/figure-pptx/iri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散点图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模板</dc:title>
  <dc:creator>黄湘云</dc:creator>
  <cp:keywords/>
  <dcterms:created xsi:type="dcterms:W3CDTF">2018-05-18T02:27:29Z</dcterms:created>
  <dcterms:modified xsi:type="dcterms:W3CDTF">2018-05-18T02:27:29Z</dcterms:modified>
</cp:coreProperties>
</file>