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7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87" r:id="rId11"/>
    <p:sldId id="289" r:id="rId12"/>
  </p:sldIdLst>
  <p:sldSz cx="7772400" cy="4800600"/>
  <p:notesSz cx="6858000" cy="9144000"/>
  <p:defaultTextStyle>
    <a:defPPr>
      <a:defRPr lang="en-US"/>
    </a:defPPr>
    <a:lvl1pPr marL="0" algn="l" defTabSz="2619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930" algn="l" defTabSz="2619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3860" algn="l" defTabSz="2619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5790" algn="l" defTabSz="2619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7720" algn="l" defTabSz="2619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9649" algn="l" defTabSz="2619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71579" algn="l" defTabSz="2619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33509" algn="l" defTabSz="2619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95439" algn="l" defTabSz="2619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800" y="-96"/>
      </p:cViewPr>
      <p:guideLst>
        <p:guide orient="horz" pos="3023"/>
        <p:guide pos="4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7A54E-C229-BC47-A20C-1D895B980AE2}" type="datetimeFigureOut">
              <a:rPr lang="en-US" smtClean="0"/>
              <a:t>7/12/13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685800"/>
            <a:ext cx="5549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978AC-58A3-184A-82E2-533E50F7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7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4050" y="685800"/>
            <a:ext cx="5549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978AC-58A3-184A-82E2-533E50F73E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4050" y="685800"/>
            <a:ext cx="5549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978AC-58A3-184A-82E2-533E50F73E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4050" y="685800"/>
            <a:ext cx="5549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978AC-58A3-184A-82E2-533E50F73E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491298"/>
            <a:ext cx="6606540" cy="1029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2720340"/>
            <a:ext cx="5440680" cy="12268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3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5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9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1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33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95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FBAC-B08F-AE45-9E8B-93D85A283548}" type="datetimeFigureOut">
              <a:rPr lang="en-US" smtClean="0"/>
              <a:t>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EFFB-8C2D-FA48-854B-7A3C40499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2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FBAC-B08F-AE45-9E8B-93D85A283548}" type="datetimeFigureOut">
              <a:rPr lang="en-US" smtClean="0"/>
              <a:t>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EFFB-8C2D-FA48-854B-7A3C40499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8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1" y="358934"/>
            <a:ext cx="1748790" cy="764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1" y="358934"/>
            <a:ext cx="5116830" cy="764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FBAC-B08F-AE45-9E8B-93D85A283548}" type="datetimeFigureOut">
              <a:rPr lang="en-US" smtClean="0"/>
              <a:t>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EFFB-8C2D-FA48-854B-7A3C40499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3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FBAC-B08F-AE45-9E8B-93D85A283548}" type="datetimeFigureOut">
              <a:rPr lang="en-US" smtClean="0"/>
              <a:t>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EFFB-8C2D-FA48-854B-7A3C40499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8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3084830"/>
            <a:ext cx="6606540" cy="953453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034699"/>
            <a:ext cx="6606540" cy="1050131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93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3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579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77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964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157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335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9543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FBAC-B08F-AE45-9E8B-93D85A283548}" type="datetimeFigureOut">
              <a:rPr lang="en-US" smtClean="0"/>
              <a:t>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EFFB-8C2D-FA48-854B-7A3C40499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1" y="2091372"/>
            <a:ext cx="3432810" cy="59129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1" y="2091372"/>
            <a:ext cx="3432810" cy="59129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FBAC-B08F-AE45-9E8B-93D85A283548}" type="datetimeFigureOut">
              <a:rPr lang="en-US" smtClean="0"/>
              <a:t>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EFFB-8C2D-FA48-854B-7A3C40499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0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92247"/>
            <a:ext cx="6995160" cy="8001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1" y="1074580"/>
            <a:ext cx="3434160" cy="44783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930" indent="0">
              <a:buNone/>
              <a:defRPr sz="1100" b="1"/>
            </a:lvl2pPr>
            <a:lvl3pPr marL="523860" indent="0">
              <a:buNone/>
              <a:defRPr sz="1000" b="1"/>
            </a:lvl3pPr>
            <a:lvl4pPr marL="785790" indent="0">
              <a:buNone/>
              <a:defRPr sz="900" b="1"/>
            </a:lvl4pPr>
            <a:lvl5pPr marL="1047720" indent="0">
              <a:buNone/>
              <a:defRPr sz="900" b="1"/>
            </a:lvl5pPr>
            <a:lvl6pPr marL="1309649" indent="0">
              <a:buNone/>
              <a:defRPr sz="900" b="1"/>
            </a:lvl6pPr>
            <a:lvl7pPr marL="1571579" indent="0">
              <a:buNone/>
              <a:defRPr sz="900" b="1"/>
            </a:lvl7pPr>
            <a:lvl8pPr marL="1833509" indent="0">
              <a:buNone/>
              <a:defRPr sz="900" b="1"/>
            </a:lvl8pPr>
            <a:lvl9pPr marL="2095439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1" y="1522413"/>
            <a:ext cx="3434160" cy="2765902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1074580"/>
            <a:ext cx="3435509" cy="44783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930" indent="0">
              <a:buNone/>
              <a:defRPr sz="1100" b="1"/>
            </a:lvl2pPr>
            <a:lvl3pPr marL="523860" indent="0">
              <a:buNone/>
              <a:defRPr sz="1000" b="1"/>
            </a:lvl3pPr>
            <a:lvl4pPr marL="785790" indent="0">
              <a:buNone/>
              <a:defRPr sz="900" b="1"/>
            </a:lvl4pPr>
            <a:lvl5pPr marL="1047720" indent="0">
              <a:buNone/>
              <a:defRPr sz="900" b="1"/>
            </a:lvl5pPr>
            <a:lvl6pPr marL="1309649" indent="0">
              <a:buNone/>
              <a:defRPr sz="900" b="1"/>
            </a:lvl6pPr>
            <a:lvl7pPr marL="1571579" indent="0">
              <a:buNone/>
              <a:defRPr sz="900" b="1"/>
            </a:lvl7pPr>
            <a:lvl8pPr marL="1833509" indent="0">
              <a:buNone/>
              <a:defRPr sz="900" b="1"/>
            </a:lvl8pPr>
            <a:lvl9pPr marL="2095439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1522413"/>
            <a:ext cx="3435509" cy="2765902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FBAC-B08F-AE45-9E8B-93D85A283548}" type="datetimeFigureOut">
              <a:rPr lang="en-US" smtClean="0"/>
              <a:t>7/12/13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EFFB-8C2D-FA48-854B-7A3C40499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6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FBAC-B08F-AE45-9E8B-93D85A283548}" type="datetimeFigureOut">
              <a:rPr lang="en-US" smtClean="0"/>
              <a:t>7/12/13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EFFB-8C2D-FA48-854B-7A3C40499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FBAC-B08F-AE45-9E8B-93D85A283548}" type="datetimeFigureOut">
              <a:rPr lang="en-US" smtClean="0"/>
              <a:t>7/12/13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EFFB-8C2D-FA48-854B-7A3C40499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191135"/>
            <a:ext cx="2557066" cy="81343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191135"/>
            <a:ext cx="4344988" cy="409717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1004570"/>
            <a:ext cx="2557066" cy="3283744"/>
          </a:xfrm>
        </p:spPr>
        <p:txBody>
          <a:bodyPr/>
          <a:lstStyle>
            <a:lvl1pPr marL="0" indent="0">
              <a:buNone/>
              <a:defRPr sz="800"/>
            </a:lvl1pPr>
            <a:lvl2pPr marL="261930" indent="0">
              <a:buNone/>
              <a:defRPr sz="700"/>
            </a:lvl2pPr>
            <a:lvl3pPr marL="523860" indent="0">
              <a:buNone/>
              <a:defRPr sz="600"/>
            </a:lvl3pPr>
            <a:lvl4pPr marL="785790" indent="0">
              <a:buNone/>
              <a:defRPr sz="500"/>
            </a:lvl4pPr>
            <a:lvl5pPr marL="1047720" indent="0">
              <a:buNone/>
              <a:defRPr sz="500"/>
            </a:lvl5pPr>
            <a:lvl6pPr marL="1309649" indent="0">
              <a:buNone/>
              <a:defRPr sz="500"/>
            </a:lvl6pPr>
            <a:lvl7pPr marL="1571579" indent="0">
              <a:buNone/>
              <a:defRPr sz="500"/>
            </a:lvl7pPr>
            <a:lvl8pPr marL="1833509" indent="0">
              <a:buNone/>
              <a:defRPr sz="500"/>
            </a:lvl8pPr>
            <a:lvl9pPr marL="2095439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FBAC-B08F-AE45-9E8B-93D85A283548}" type="datetimeFigureOut">
              <a:rPr lang="en-US" smtClean="0"/>
              <a:t>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EFFB-8C2D-FA48-854B-7A3C40499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4" y="3360420"/>
            <a:ext cx="4663440" cy="396717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4" y="428943"/>
            <a:ext cx="4663440" cy="2880360"/>
          </a:xfrm>
        </p:spPr>
        <p:txBody>
          <a:bodyPr/>
          <a:lstStyle>
            <a:lvl1pPr marL="0" indent="0">
              <a:buNone/>
              <a:defRPr sz="1800"/>
            </a:lvl1pPr>
            <a:lvl2pPr marL="261930" indent="0">
              <a:buNone/>
              <a:defRPr sz="1600"/>
            </a:lvl2pPr>
            <a:lvl3pPr marL="523860" indent="0">
              <a:buNone/>
              <a:defRPr sz="1400"/>
            </a:lvl3pPr>
            <a:lvl4pPr marL="785790" indent="0">
              <a:buNone/>
              <a:defRPr sz="1100"/>
            </a:lvl4pPr>
            <a:lvl5pPr marL="1047720" indent="0">
              <a:buNone/>
              <a:defRPr sz="1100"/>
            </a:lvl5pPr>
            <a:lvl6pPr marL="1309649" indent="0">
              <a:buNone/>
              <a:defRPr sz="1100"/>
            </a:lvl6pPr>
            <a:lvl7pPr marL="1571579" indent="0">
              <a:buNone/>
              <a:defRPr sz="1100"/>
            </a:lvl7pPr>
            <a:lvl8pPr marL="1833509" indent="0">
              <a:buNone/>
              <a:defRPr sz="1100"/>
            </a:lvl8pPr>
            <a:lvl9pPr marL="2095439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4" y="3757137"/>
            <a:ext cx="4663440" cy="563403"/>
          </a:xfrm>
        </p:spPr>
        <p:txBody>
          <a:bodyPr/>
          <a:lstStyle>
            <a:lvl1pPr marL="0" indent="0">
              <a:buNone/>
              <a:defRPr sz="800"/>
            </a:lvl1pPr>
            <a:lvl2pPr marL="261930" indent="0">
              <a:buNone/>
              <a:defRPr sz="700"/>
            </a:lvl2pPr>
            <a:lvl3pPr marL="523860" indent="0">
              <a:buNone/>
              <a:defRPr sz="600"/>
            </a:lvl3pPr>
            <a:lvl4pPr marL="785790" indent="0">
              <a:buNone/>
              <a:defRPr sz="500"/>
            </a:lvl4pPr>
            <a:lvl5pPr marL="1047720" indent="0">
              <a:buNone/>
              <a:defRPr sz="500"/>
            </a:lvl5pPr>
            <a:lvl6pPr marL="1309649" indent="0">
              <a:buNone/>
              <a:defRPr sz="500"/>
            </a:lvl6pPr>
            <a:lvl7pPr marL="1571579" indent="0">
              <a:buNone/>
              <a:defRPr sz="500"/>
            </a:lvl7pPr>
            <a:lvl8pPr marL="1833509" indent="0">
              <a:buNone/>
              <a:defRPr sz="500"/>
            </a:lvl8pPr>
            <a:lvl9pPr marL="2095439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FBAC-B08F-AE45-9E8B-93D85A283548}" type="datetimeFigureOut">
              <a:rPr lang="en-US" smtClean="0"/>
              <a:t>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EFFB-8C2D-FA48-854B-7A3C40499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3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192247"/>
            <a:ext cx="6995160" cy="800100"/>
          </a:xfrm>
          <a:prstGeom prst="rect">
            <a:avLst/>
          </a:prstGeom>
        </p:spPr>
        <p:txBody>
          <a:bodyPr vert="horz" lIns="52386" tIns="26193" rIns="52386" bIns="2619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120140"/>
            <a:ext cx="6995160" cy="3168174"/>
          </a:xfrm>
          <a:prstGeom prst="rect">
            <a:avLst/>
          </a:prstGeom>
        </p:spPr>
        <p:txBody>
          <a:bodyPr vert="horz" lIns="52386" tIns="26193" rIns="52386" bIns="2619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4449446"/>
            <a:ext cx="1813560" cy="255588"/>
          </a:xfrm>
          <a:prstGeom prst="rect">
            <a:avLst/>
          </a:prstGeom>
        </p:spPr>
        <p:txBody>
          <a:bodyPr vert="horz" lIns="52386" tIns="26193" rIns="52386" bIns="26193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FBAC-B08F-AE45-9E8B-93D85A283548}" type="datetimeFigureOut">
              <a:rPr lang="en-US" smtClean="0"/>
              <a:t>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4449446"/>
            <a:ext cx="2461260" cy="255588"/>
          </a:xfrm>
          <a:prstGeom prst="rect">
            <a:avLst/>
          </a:prstGeom>
        </p:spPr>
        <p:txBody>
          <a:bodyPr vert="horz" lIns="52386" tIns="26193" rIns="52386" bIns="26193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4449446"/>
            <a:ext cx="1813560" cy="255588"/>
          </a:xfrm>
          <a:prstGeom prst="rect">
            <a:avLst/>
          </a:prstGeom>
        </p:spPr>
        <p:txBody>
          <a:bodyPr vert="horz" lIns="52386" tIns="26193" rIns="52386" bIns="26193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EFFB-8C2D-FA48-854B-7A3C40499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4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30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47" indent="-196447" algn="l" defTabSz="26193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5636" indent="-163706" algn="l" defTabSz="26193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4825" indent="-130965" algn="l" defTabSz="26193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6755" indent="-130965" algn="l" defTabSz="26193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8684" indent="-130965" algn="l" defTabSz="26193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614" indent="-130965" algn="l" defTabSz="26193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02544" indent="-130965" algn="l" defTabSz="26193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64474" indent="-130965" algn="l" defTabSz="26193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6404" indent="-130965" algn="l" defTabSz="26193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93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930" algn="l" defTabSz="26193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3860" algn="l" defTabSz="26193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5790" algn="l" defTabSz="26193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7720" algn="l" defTabSz="26193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9649" algn="l" defTabSz="26193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71579" algn="l" defTabSz="26193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33509" algn="l" defTabSz="26193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95439" algn="l" defTabSz="26193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28788" y="519697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2983416" y="202555"/>
            <a:ext cx="1805569" cy="1143000"/>
            <a:chOff x="1104900" y="152400"/>
            <a:chExt cx="1500992" cy="958614"/>
          </a:xfrm>
        </p:grpSpPr>
        <p:sp>
          <p:nvSpPr>
            <p:cNvPr id="26" name="Rectangle 25"/>
            <p:cNvSpPr/>
            <p:nvPr/>
          </p:nvSpPr>
          <p:spPr>
            <a:xfrm>
              <a:off x="1874372" y="152400"/>
              <a:ext cx="731520" cy="457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Dynamic</a:t>
              </a:r>
              <a:endParaRPr lang="en-US" sz="1200" dirty="0"/>
            </a:p>
            <a:p>
              <a:pPr algn="ctr"/>
              <a:r>
                <a:rPr lang="en-US" sz="1200" dirty="0" smtClean="0"/>
                <a:t>Right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74372" y="653379"/>
              <a:ext cx="731520" cy="457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Dynamic</a:t>
              </a:r>
              <a:endParaRPr lang="en-US" sz="1200" dirty="0"/>
            </a:p>
            <a:p>
              <a:pPr algn="ctr"/>
              <a:r>
                <a:rPr lang="en-US" sz="1200" dirty="0" smtClean="0"/>
                <a:t>Left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04900" y="154788"/>
              <a:ext cx="731520" cy="457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Dynamic</a:t>
              </a:r>
              <a:endParaRPr lang="en-US" sz="1200" dirty="0"/>
            </a:p>
            <a:p>
              <a:pPr algn="ctr"/>
              <a:r>
                <a:rPr lang="en-US" sz="1200" dirty="0" smtClean="0"/>
                <a:t>Up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04900" y="653814"/>
              <a:ext cx="731520" cy="457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Dynamic</a:t>
              </a:r>
              <a:endParaRPr lang="en-US" sz="1200" dirty="0"/>
            </a:p>
            <a:p>
              <a:pPr algn="ctr"/>
              <a:r>
                <a:rPr lang="en-US" sz="1200" dirty="0" smtClean="0"/>
                <a:t>Down</a:t>
              </a:r>
              <a:endParaRPr lang="en-US" sz="12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563388" y="405397"/>
            <a:ext cx="9144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</a:t>
            </a:r>
          </a:p>
          <a:p>
            <a:pPr algn="ctr"/>
            <a:r>
              <a:rPr lang="en-US" sz="1200" dirty="0" smtClean="0"/>
              <a:t>DVA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563388" y="4137498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1467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5476" y="1095061"/>
            <a:ext cx="2705325" cy="1630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List of Static filenames on tablet, in chronological order starting with most recent; default highlight = most recent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6567" y="1095061"/>
            <a:ext cx="2705325" cy="1630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List of Dynamic filenames on tablet, in chronological order starting with most recent; default highlight = most recent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788" y="136429"/>
            <a:ext cx="914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</a:t>
            </a:r>
          </a:p>
          <a:p>
            <a:pPr algn="ctr"/>
            <a:r>
              <a:rPr lang="en-US" sz="1200" dirty="0" smtClean="0"/>
              <a:t>DVA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563388" y="4137498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987492" y="2810705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DONE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36155" y="4137498"/>
            <a:ext cx="13716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 to Main Screen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87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276" y="1025163"/>
            <a:ext cx="7031849" cy="2064878"/>
            <a:chOff x="255563" y="1025163"/>
            <a:chExt cx="7031849" cy="2064878"/>
          </a:xfrm>
        </p:grpSpPr>
        <p:sp>
          <p:nvSpPr>
            <p:cNvPr id="6" name="Rectangle 5"/>
            <p:cNvSpPr/>
            <p:nvPr/>
          </p:nvSpPr>
          <p:spPr>
            <a:xfrm>
              <a:off x="255563" y="1025163"/>
              <a:ext cx="7031849" cy="20648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0194" y="1127758"/>
              <a:ext cx="1031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Dynamic Test</a:t>
              </a:r>
            </a:p>
            <a:p>
              <a:pPr algn="ctr"/>
              <a:r>
                <a:rPr lang="en-US" sz="1200" dirty="0" err="1" smtClean="0"/>
                <a:t>TimeStamp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9729" y="1129823"/>
              <a:ext cx="1031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Dynamic Test</a:t>
              </a:r>
            </a:p>
            <a:p>
              <a:pPr algn="ctr"/>
              <a:r>
                <a:rPr lang="en-US" sz="1200" dirty="0" smtClean="0"/>
                <a:t>Direction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97034" y="1134634"/>
              <a:ext cx="800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Dynamic</a:t>
              </a:r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err="1" smtClean="0"/>
                <a:t>LogMAR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66023" y="1127758"/>
              <a:ext cx="800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Static</a:t>
              </a:r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err="1" smtClean="0"/>
                <a:t>LogMAR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3050" y="1127758"/>
              <a:ext cx="1313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DVA Score</a:t>
              </a:r>
            </a:p>
            <a:p>
              <a:pPr algn="ctr"/>
              <a:r>
                <a:rPr lang="en-US" sz="1200" dirty="0" smtClean="0"/>
                <a:t>(Dynamic – Static)</a:t>
              </a:r>
              <a:endParaRPr lang="en-US" sz="12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3934" y="1628917"/>
              <a:ext cx="6786529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708955" y="1127758"/>
              <a:ext cx="0" cy="1828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195219" y="1140502"/>
              <a:ext cx="0" cy="1828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481638" y="1140502"/>
              <a:ext cx="0" cy="1828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674670" y="1134634"/>
              <a:ext cx="0" cy="1828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36155" y="4137498"/>
            <a:ext cx="13716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 to Main Screen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563388" y="4137498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328788" y="136429"/>
            <a:ext cx="914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</a:t>
            </a:r>
          </a:p>
          <a:p>
            <a:pPr algn="ctr"/>
            <a:r>
              <a:rPr lang="en-US" sz="1200" dirty="0" smtClean="0"/>
              <a:t>DVA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14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31647" y="240138"/>
            <a:ext cx="3200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 smtClean="0">
                <a:solidFill>
                  <a:srgbClr val="000000"/>
                </a:solidFill>
              </a:rPr>
              <a:t>filename</a:t>
            </a:r>
            <a:endParaRPr lang="en-US" sz="1200" b="1" i="1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4940" y="2441464"/>
            <a:ext cx="7122521" cy="1545927"/>
            <a:chOff x="142250" y="4568023"/>
            <a:chExt cx="4399204" cy="1579274"/>
          </a:xfrm>
          <a:solidFill>
            <a:schemeClr val="bg1">
              <a:lumMod val="6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42251" y="5446704"/>
              <a:ext cx="564776" cy="7005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DOWN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2250" y="4568023"/>
              <a:ext cx="564776" cy="7005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LEFT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76678" y="5446704"/>
              <a:ext cx="564776" cy="7005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UP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76678" y="4568023"/>
              <a:ext cx="564776" cy="7005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RIGHT</a:t>
              </a:r>
              <a:endParaRPr lang="en-US" sz="14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28788" y="136429"/>
            <a:ext cx="914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502284" y="136429"/>
            <a:ext cx="9144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</a:p>
          <a:p>
            <a:pPr algn="ctr"/>
            <a:r>
              <a:rPr lang="en-US" sz="1200" dirty="0" smtClean="0"/>
              <a:t>New</a:t>
            </a:r>
          </a:p>
          <a:p>
            <a:pPr algn="ctr"/>
            <a:r>
              <a:rPr lang="en-US" sz="1200" dirty="0" smtClean="0"/>
              <a:t>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663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24940" y="2441464"/>
            <a:ext cx="7122521" cy="1545927"/>
            <a:chOff x="142250" y="4568023"/>
            <a:chExt cx="4399204" cy="15792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42251" y="5446704"/>
              <a:ext cx="564776" cy="7005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DOWN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2250" y="4568023"/>
              <a:ext cx="564776" cy="7005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LEFT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76678" y="5446704"/>
              <a:ext cx="564776" cy="7005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UP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76678" y="4568023"/>
              <a:ext cx="564776" cy="7005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RIGHT</a:t>
              </a:r>
              <a:endParaRPr lang="en-US" sz="14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28788" y="136429"/>
            <a:ext cx="914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794760" y="1988196"/>
            <a:ext cx="182880" cy="182880"/>
            <a:chOff x="2213243" y="3721950"/>
            <a:chExt cx="228600" cy="2286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13243" y="3721950"/>
              <a:ext cx="0" cy="2286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213243" y="3950550"/>
              <a:ext cx="22860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213243" y="3721950"/>
              <a:ext cx="22860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331647" y="240138"/>
            <a:ext cx="3200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rgbClr val="000000"/>
                </a:solidFill>
              </a:rPr>
              <a:t>20130728_153029_DVA_static</a:t>
            </a:r>
            <a:endParaRPr lang="en-US" sz="12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5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8788" y="136429"/>
            <a:ext cx="914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331647" y="240138"/>
            <a:ext cx="3200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rgbClr val="000000"/>
                </a:solidFill>
              </a:rPr>
              <a:t>20130728_153029_DVA_static</a:t>
            </a:r>
            <a:endParaRPr lang="en-US" sz="1200" b="1" i="1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71365" y="1887234"/>
            <a:ext cx="3229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STATIC LOGMAR SCORE:</a:t>
            </a:r>
          </a:p>
          <a:p>
            <a:pPr algn="ctr"/>
            <a:r>
              <a:rPr lang="en-US" sz="2400" dirty="0" smtClean="0"/>
              <a:t>0.080 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336155" y="4137498"/>
            <a:ext cx="13716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 to Main Screen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563388" y="4137498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978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28788" y="519697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2983416" y="202555"/>
            <a:ext cx="1805569" cy="1143000"/>
            <a:chOff x="1104900" y="152400"/>
            <a:chExt cx="1500992" cy="958614"/>
          </a:xfrm>
        </p:grpSpPr>
        <p:sp>
          <p:nvSpPr>
            <p:cNvPr id="26" name="Rectangle 25"/>
            <p:cNvSpPr/>
            <p:nvPr/>
          </p:nvSpPr>
          <p:spPr>
            <a:xfrm>
              <a:off x="1874372" y="152400"/>
              <a:ext cx="731520" cy="457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Dynamic</a:t>
              </a:r>
              <a:endParaRPr lang="en-US" sz="1200" dirty="0"/>
            </a:p>
            <a:p>
              <a:pPr algn="ctr"/>
              <a:r>
                <a:rPr lang="en-US" sz="1200" dirty="0" smtClean="0"/>
                <a:t>Right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74372" y="653379"/>
              <a:ext cx="731520" cy="457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Dynamic</a:t>
              </a:r>
              <a:endParaRPr lang="en-US" sz="1200" dirty="0"/>
            </a:p>
            <a:p>
              <a:pPr algn="ctr"/>
              <a:r>
                <a:rPr lang="en-US" sz="1200" dirty="0" smtClean="0"/>
                <a:t>Left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04900" y="154788"/>
              <a:ext cx="731520" cy="457200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Dynamic</a:t>
              </a:r>
              <a:endParaRPr lang="en-US" sz="1200" dirty="0"/>
            </a:p>
            <a:p>
              <a:pPr algn="ctr"/>
              <a:r>
                <a:rPr lang="en-US" sz="1200" dirty="0" smtClean="0"/>
                <a:t>Up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04900" y="653814"/>
              <a:ext cx="731520" cy="457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Dynamic</a:t>
              </a:r>
              <a:endParaRPr lang="en-US" sz="1200" dirty="0"/>
            </a:p>
            <a:p>
              <a:pPr algn="ctr"/>
              <a:r>
                <a:rPr lang="en-US" sz="1200" dirty="0" smtClean="0"/>
                <a:t>Down</a:t>
              </a:r>
              <a:endParaRPr lang="en-US" sz="12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563388" y="405397"/>
            <a:ext cx="9144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</a:t>
            </a:r>
          </a:p>
          <a:p>
            <a:pPr algn="ctr"/>
            <a:r>
              <a:rPr lang="en-US" sz="1200" dirty="0" smtClean="0"/>
              <a:t>DVA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563388" y="4137498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259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31647" y="240138"/>
            <a:ext cx="3200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 smtClean="0">
                <a:solidFill>
                  <a:srgbClr val="000000"/>
                </a:solidFill>
              </a:rPr>
              <a:t>filename</a:t>
            </a:r>
            <a:endParaRPr lang="en-US" sz="1200" b="1" i="1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4940" y="2441464"/>
            <a:ext cx="7122521" cy="1545927"/>
            <a:chOff x="142250" y="4568023"/>
            <a:chExt cx="4399204" cy="1579274"/>
          </a:xfrm>
          <a:solidFill>
            <a:schemeClr val="bg1">
              <a:lumMod val="6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42251" y="5446704"/>
              <a:ext cx="564776" cy="7005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DOWN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2250" y="4568023"/>
              <a:ext cx="564776" cy="7005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LEFT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76678" y="5446704"/>
              <a:ext cx="564776" cy="7005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UP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76678" y="4568023"/>
              <a:ext cx="564776" cy="7005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RIGHT</a:t>
              </a:r>
              <a:endParaRPr lang="en-US" sz="14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28788" y="136429"/>
            <a:ext cx="914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Dynamic UP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502284" y="136429"/>
            <a:ext cx="9144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</a:p>
          <a:p>
            <a:pPr algn="ctr"/>
            <a:r>
              <a:rPr lang="en-US" sz="1200" dirty="0" smtClean="0"/>
              <a:t>New</a:t>
            </a:r>
          </a:p>
          <a:p>
            <a:pPr algn="ctr"/>
            <a:r>
              <a:rPr lang="en-US" sz="1200" dirty="0" smtClean="0"/>
              <a:t>Test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323409" y="589235"/>
            <a:ext cx="2019040" cy="516298"/>
            <a:chOff x="323409" y="589235"/>
            <a:chExt cx="2019040" cy="516298"/>
          </a:xfrm>
        </p:grpSpPr>
        <p:sp>
          <p:nvSpPr>
            <p:cNvPr id="25" name="TextBox 24"/>
            <p:cNvSpPr txBox="1"/>
            <p:nvPr/>
          </p:nvSpPr>
          <p:spPr>
            <a:xfrm>
              <a:off x="461205" y="589235"/>
              <a:ext cx="59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120°</a:t>
              </a:r>
              <a:r>
                <a:rPr lang="en-US" sz="1200" dirty="0" smtClean="0"/>
                <a:t>/s 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1205" y="828534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60°</a:t>
              </a:r>
              <a:r>
                <a:rPr lang="en-US" sz="1200" dirty="0" smtClean="0"/>
                <a:t>/s </a:t>
              </a:r>
              <a:endParaRPr lang="en-US" sz="12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23409" y="656105"/>
              <a:ext cx="182880" cy="182880"/>
            </a:xfrm>
            <a:prstGeom prst="ellipse">
              <a:avLst/>
            </a:prstGeom>
            <a:solidFill>
              <a:srgbClr val="80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Oval 27"/>
            <p:cNvSpPr/>
            <p:nvPr/>
          </p:nvSpPr>
          <p:spPr>
            <a:xfrm>
              <a:off x="1331647" y="663796"/>
              <a:ext cx="182880" cy="182880"/>
            </a:xfrm>
            <a:prstGeom prst="ellipse">
              <a:avLst/>
            </a:prstGeom>
            <a:solidFill>
              <a:srgbClr val="80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Oval 28"/>
            <p:cNvSpPr/>
            <p:nvPr/>
          </p:nvSpPr>
          <p:spPr>
            <a:xfrm>
              <a:off x="324942" y="880896"/>
              <a:ext cx="182880" cy="18288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Oval 29"/>
            <p:cNvSpPr/>
            <p:nvPr/>
          </p:nvSpPr>
          <p:spPr>
            <a:xfrm>
              <a:off x="1333180" y="888587"/>
              <a:ext cx="182880" cy="18288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78110" y="589235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Shimmer 1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8110" y="828534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Shimmer 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435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24940" y="2441464"/>
            <a:ext cx="7122521" cy="1545927"/>
            <a:chOff x="142250" y="4568023"/>
            <a:chExt cx="4399204" cy="15792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42251" y="5446704"/>
              <a:ext cx="564776" cy="7005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DOWN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2250" y="4568023"/>
              <a:ext cx="564776" cy="7005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LEFT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76678" y="5446704"/>
              <a:ext cx="564776" cy="7005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UP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76678" y="4568023"/>
              <a:ext cx="564776" cy="7005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RIGHT</a:t>
              </a:r>
              <a:endParaRPr lang="en-US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4760" y="1988196"/>
            <a:ext cx="182880" cy="182880"/>
            <a:chOff x="2213243" y="3721950"/>
            <a:chExt cx="228600" cy="2286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13243" y="3721950"/>
              <a:ext cx="0" cy="2286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213243" y="3950550"/>
              <a:ext cx="22860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213243" y="3721950"/>
              <a:ext cx="22860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331647" y="240138"/>
            <a:ext cx="3200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 smtClean="0">
                <a:solidFill>
                  <a:srgbClr val="000000"/>
                </a:solidFill>
              </a:rPr>
              <a:t>20130728_153029_DVA_dynamicUP120</a:t>
            </a:r>
            <a:endParaRPr lang="en-US" sz="1200" b="1" i="1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8788" y="136429"/>
            <a:ext cx="914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Dynamic UP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3409" y="589235"/>
            <a:ext cx="2019040" cy="516298"/>
            <a:chOff x="323409" y="589235"/>
            <a:chExt cx="2019040" cy="516298"/>
          </a:xfrm>
        </p:grpSpPr>
        <p:sp>
          <p:nvSpPr>
            <p:cNvPr id="23" name="TextBox 22"/>
            <p:cNvSpPr txBox="1"/>
            <p:nvPr/>
          </p:nvSpPr>
          <p:spPr>
            <a:xfrm>
              <a:off x="461205" y="589235"/>
              <a:ext cx="59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120°</a:t>
              </a:r>
              <a:r>
                <a:rPr lang="en-US" sz="1200" dirty="0" smtClean="0"/>
                <a:t>/s 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1205" y="828534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60°</a:t>
              </a:r>
              <a:r>
                <a:rPr lang="en-US" sz="1200" dirty="0" smtClean="0"/>
                <a:t>/s </a:t>
              </a:r>
              <a:endParaRPr lang="en-US" sz="12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23409" y="656105"/>
              <a:ext cx="182880" cy="182880"/>
            </a:xfrm>
            <a:prstGeom prst="ellipse">
              <a:avLst/>
            </a:prstGeom>
            <a:solidFill>
              <a:srgbClr val="80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Oval 25"/>
            <p:cNvSpPr/>
            <p:nvPr/>
          </p:nvSpPr>
          <p:spPr>
            <a:xfrm>
              <a:off x="1331647" y="663796"/>
              <a:ext cx="182880" cy="182880"/>
            </a:xfrm>
            <a:prstGeom prst="ellipse">
              <a:avLst/>
            </a:prstGeom>
            <a:solidFill>
              <a:srgbClr val="80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Oval 26"/>
            <p:cNvSpPr/>
            <p:nvPr/>
          </p:nvSpPr>
          <p:spPr>
            <a:xfrm>
              <a:off x="324942" y="880896"/>
              <a:ext cx="182880" cy="18288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Oval 27"/>
            <p:cNvSpPr/>
            <p:nvPr/>
          </p:nvSpPr>
          <p:spPr>
            <a:xfrm>
              <a:off x="1333180" y="888587"/>
              <a:ext cx="182880" cy="18288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78110" y="589235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Shimmer 1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8110" y="828534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Shimmer 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106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71365" y="1887234"/>
            <a:ext cx="3229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STATIC LOGMAR SCORE:</a:t>
            </a:r>
          </a:p>
          <a:p>
            <a:pPr algn="ctr"/>
            <a:r>
              <a:rPr lang="en-US" sz="2400" dirty="0" smtClean="0"/>
              <a:t>0.080 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336155" y="4137498"/>
            <a:ext cx="13716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 to Main Screen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563388" y="4137498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331647" y="240138"/>
            <a:ext cx="3200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 smtClean="0">
                <a:solidFill>
                  <a:srgbClr val="000000"/>
                </a:solidFill>
              </a:rPr>
              <a:t>20130728_153029_DVA_dynamicUP120</a:t>
            </a:r>
            <a:endParaRPr lang="en-US" sz="1200" b="1" i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788" y="136429"/>
            <a:ext cx="914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Dynamic UP</a:t>
            </a:r>
            <a:endParaRPr 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323409" y="589235"/>
            <a:ext cx="2019040" cy="516298"/>
            <a:chOff x="323409" y="589235"/>
            <a:chExt cx="2019040" cy="516298"/>
          </a:xfrm>
        </p:grpSpPr>
        <p:sp>
          <p:nvSpPr>
            <p:cNvPr id="10" name="TextBox 9"/>
            <p:cNvSpPr txBox="1"/>
            <p:nvPr/>
          </p:nvSpPr>
          <p:spPr>
            <a:xfrm>
              <a:off x="461205" y="589235"/>
              <a:ext cx="59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120°</a:t>
              </a:r>
              <a:r>
                <a:rPr lang="en-US" sz="1200" dirty="0" smtClean="0"/>
                <a:t>/s 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1205" y="828534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60°</a:t>
              </a:r>
              <a:r>
                <a:rPr lang="en-US" sz="1200" dirty="0" smtClean="0"/>
                <a:t>/s </a:t>
              </a:r>
              <a:endParaRPr lang="en-US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23409" y="656105"/>
              <a:ext cx="182880" cy="182880"/>
            </a:xfrm>
            <a:prstGeom prst="ellipse">
              <a:avLst/>
            </a:prstGeom>
            <a:solidFill>
              <a:srgbClr val="80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1331647" y="663796"/>
              <a:ext cx="182880" cy="182880"/>
            </a:xfrm>
            <a:prstGeom prst="ellipse">
              <a:avLst/>
            </a:prstGeom>
            <a:solidFill>
              <a:srgbClr val="80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324942" y="880896"/>
              <a:ext cx="182880" cy="18288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333180" y="888587"/>
              <a:ext cx="182880" cy="18288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8110" y="589235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Shimmer 1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78110" y="828534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Shimmer 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08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28788" y="519697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2983416" y="202555"/>
            <a:ext cx="1805569" cy="1143000"/>
            <a:chOff x="1104900" y="152400"/>
            <a:chExt cx="1500992" cy="958614"/>
          </a:xfrm>
        </p:grpSpPr>
        <p:sp>
          <p:nvSpPr>
            <p:cNvPr id="26" name="Rectangle 25"/>
            <p:cNvSpPr/>
            <p:nvPr/>
          </p:nvSpPr>
          <p:spPr>
            <a:xfrm>
              <a:off x="1874372" y="152400"/>
              <a:ext cx="731520" cy="457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Dynamic</a:t>
              </a:r>
              <a:endParaRPr lang="en-US" sz="1200" dirty="0"/>
            </a:p>
            <a:p>
              <a:pPr algn="ctr"/>
              <a:r>
                <a:rPr lang="en-US" sz="1200" dirty="0" smtClean="0"/>
                <a:t>Right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74372" y="653379"/>
              <a:ext cx="731520" cy="457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Dynamic</a:t>
              </a:r>
              <a:endParaRPr lang="en-US" sz="1200" dirty="0"/>
            </a:p>
            <a:p>
              <a:pPr algn="ctr"/>
              <a:r>
                <a:rPr lang="en-US" sz="1200" dirty="0" smtClean="0"/>
                <a:t>Left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04900" y="154788"/>
              <a:ext cx="731520" cy="457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Dynamic</a:t>
              </a:r>
              <a:endParaRPr lang="en-US" sz="1200" dirty="0"/>
            </a:p>
            <a:p>
              <a:pPr algn="ctr"/>
              <a:r>
                <a:rPr lang="en-US" sz="1200" dirty="0" smtClean="0"/>
                <a:t>Up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04900" y="653814"/>
              <a:ext cx="731520" cy="457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Dynamic</a:t>
              </a:r>
              <a:endParaRPr lang="en-US" sz="1200" dirty="0"/>
            </a:p>
            <a:p>
              <a:pPr algn="ctr"/>
              <a:r>
                <a:rPr lang="en-US" sz="1200" dirty="0" smtClean="0"/>
                <a:t>Down</a:t>
              </a:r>
              <a:endParaRPr lang="en-US" sz="12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563388" y="405397"/>
            <a:ext cx="914400" cy="6858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</a:t>
            </a:r>
          </a:p>
          <a:p>
            <a:pPr algn="ctr"/>
            <a:r>
              <a:rPr lang="en-US" sz="1200" dirty="0" smtClean="0"/>
              <a:t>DVA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563388" y="4137498"/>
            <a:ext cx="9144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90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214</Words>
  <Application>Microsoft Macintosh PowerPoint</Application>
  <PresentationFormat>Custom</PresentationFormat>
  <Paragraphs>117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 Beaton</dc:creator>
  <cp:lastModifiedBy>Kara Beaton</cp:lastModifiedBy>
  <cp:revision>45</cp:revision>
  <dcterms:created xsi:type="dcterms:W3CDTF">2013-07-12T14:58:48Z</dcterms:created>
  <dcterms:modified xsi:type="dcterms:W3CDTF">2013-07-15T19:11:46Z</dcterms:modified>
</cp:coreProperties>
</file>