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86343" autoAdjust="0"/>
  </p:normalViewPr>
  <p:slideViewPr>
    <p:cSldViewPr>
      <p:cViewPr>
        <p:scale>
          <a:sx n="50" d="100"/>
          <a:sy n="50" d="100"/>
        </p:scale>
        <p:origin x="-648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D5228-B837-4FD2-AC0C-A2CD5AD80348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11E73-6454-416B-8526-085853CB94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90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11E73-6454-416B-8526-085853CB941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53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12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0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28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89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0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3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9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45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93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25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7278B-9317-4ED5-A997-4D0145BE6FC5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C7D94-9832-4A20-AE00-0D2C659AB3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42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How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Use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FindMe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! on IE8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Shaopeng Zhang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53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 F12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IE 8 started, press F12 on keyboard. </a:t>
            </a:r>
          </a:p>
          <a:p>
            <a:r>
              <a:rPr lang="en-US" dirty="0" smtClean="0"/>
              <a:t>Follow the following instructions.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8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" t="6286" r="19286" b="25143"/>
          <a:stretch/>
        </p:blipFill>
        <p:spPr bwMode="auto">
          <a:xfrm>
            <a:off x="-2019300" y="0"/>
            <a:ext cx="12877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343400" y="1295400"/>
            <a:ext cx="3886200" cy="1752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9650" y="3124884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sure  </a:t>
            </a:r>
            <a:r>
              <a:rPr lang="en-US" b="1" dirty="0" smtClean="0">
                <a:solidFill>
                  <a:srgbClr val="FF0000"/>
                </a:solidFill>
              </a:rPr>
              <a:t>Browser Mode </a:t>
            </a:r>
            <a:r>
              <a:rPr lang="en-US" dirty="0" smtClean="0">
                <a:solidFill>
                  <a:srgbClr val="FF0000"/>
                </a:solidFill>
              </a:rPr>
              <a:t>is set to “Internet Explorer 8”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5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4" r="15714" b="25333"/>
          <a:stretch/>
        </p:blipFill>
        <p:spPr bwMode="auto">
          <a:xfrm>
            <a:off x="-2667000" y="0"/>
            <a:ext cx="13487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5619750" y="1599516"/>
            <a:ext cx="3886200" cy="1752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34290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sure  </a:t>
            </a:r>
            <a:r>
              <a:rPr lang="en-US" b="1" dirty="0" smtClean="0">
                <a:solidFill>
                  <a:srgbClr val="FF0000"/>
                </a:solidFill>
              </a:rPr>
              <a:t>Document Mode </a:t>
            </a:r>
            <a:r>
              <a:rPr lang="en-US" dirty="0" smtClean="0">
                <a:solidFill>
                  <a:srgbClr val="FF0000"/>
                </a:solidFill>
              </a:rPr>
              <a:t>is set to “Internet Explorer 8 Standards”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7855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52</Words>
  <Application>Microsoft Office PowerPoint</Application>
  <PresentationFormat>On-screen Show (4:3)</PresentationFormat>
  <Paragraphs>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blank</vt:lpstr>
      <vt:lpstr>How to Use FindMe! on IE8</vt:lpstr>
      <vt:lpstr>Press F12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FindMe on IE8</dc:title>
  <dc:creator>Zhang, Shaopeng (SCR US)</dc:creator>
  <cp:lastModifiedBy>Zhang, Shaopeng (SCR US)</cp:lastModifiedBy>
  <cp:revision>3</cp:revision>
  <dcterms:created xsi:type="dcterms:W3CDTF">2014-10-01T15:31:44Z</dcterms:created>
  <dcterms:modified xsi:type="dcterms:W3CDTF">2014-10-01T16:48:41Z</dcterms:modified>
</cp:coreProperties>
</file>