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3" r:id="rId9"/>
    <p:sldId id="269" r:id="rId10"/>
    <p:sldId id="257" r:id="rId11"/>
    <p:sldId id="258" r:id="rId12"/>
    <p:sldId id="25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xmlns:mc="http://schemas.openxmlformats.org/markup-compatibility/2006" xmlns:a14="http://schemas.microsoft.com/office/drawing/2010/main" val="000000" mc:Ignorable="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B5EC29-5F84-456C-81D9-BCC7A1A2D398}" type="datetimeFigureOut">
              <a:rPr lang="en-US" smtClean="0"/>
              <a:t>4/21/2010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74CAB7-1357-4792-9721-89AE0D305E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opengzhang.com/lobby/dashboard.html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ogger.com/hom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Web Final Project</a:t>
            </a:r>
          </a:p>
          <a:p>
            <a:r>
              <a:rPr lang="en-US" dirty="0" err="1" smtClean="0"/>
              <a:t>Shaopeng</a:t>
            </a:r>
            <a:r>
              <a:rPr lang="en-US" dirty="0" smtClean="0"/>
              <a:t> Zhang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2446" y="1487702"/>
            <a:ext cx="4097896" cy="1756241"/>
            <a:chOff x="6629400" y="2909888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6629400" y="2909888"/>
              <a:ext cx="2133600" cy="91440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70C0" mc:Ignorable="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9600" dirty="0" smtClean="0">
                  <a:latin typeface="Arial" pitchFamily="34" charset="0"/>
                  <a:cs typeface="Arial" pitchFamily="34" charset="0"/>
                </a:rPr>
                <a:t>Tap</a:t>
              </a:r>
              <a:endParaRPr lang="en-US" sz="9600" baseline="600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6750" l="0" r="8979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039" y="3000287"/>
              <a:ext cx="318784" cy="37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27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online system supporting local community</a:t>
            </a:r>
          </a:p>
          <a:p>
            <a:r>
              <a:rPr lang="en-US" dirty="0" smtClean="0"/>
              <a:t>Integrating useful information</a:t>
            </a:r>
          </a:p>
          <a:p>
            <a:r>
              <a:rPr lang="en-US" dirty="0" smtClean="0"/>
              <a:t>Promote interaction among faculty, students and staffs</a:t>
            </a:r>
          </a:p>
          <a:p>
            <a:r>
              <a:rPr lang="en-US" dirty="0" smtClean="0"/>
              <a:t>Support real-time communication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8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Light-weight</a:t>
            </a:r>
          </a:p>
          <a:p>
            <a:r>
              <a:rPr lang="en-US" dirty="0" smtClean="0"/>
              <a:t>Highly Maintainable</a:t>
            </a:r>
          </a:p>
          <a:p>
            <a:r>
              <a:rPr lang="en-US" dirty="0" err="1" smtClean="0"/>
              <a:t>Ajaxified</a:t>
            </a:r>
            <a:endParaRPr lang="en-US" dirty="0" smtClean="0"/>
          </a:p>
          <a:p>
            <a:r>
              <a:rPr lang="en-US" dirty="0" smtClean="0"/>
              <a:t>Optimized for touchscreen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5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ocument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20"/>
          <a:stretch/>
        </p:blipFill>
        <p:spPr>
          <a:xfrm>
            <a:off x="3276600" y="1447800"/>
            <a:ext cx="517207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Office posts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Faculty posts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Students posts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Research talks – Comet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Facebook Live Stream Box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Daily news – time, weather, map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762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Tap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Bolgs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3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input available at touch screen</a:t>
            </a:r>
          </a:p>
          <a:p>
            <a:pPr lvl="1"/>
            <a:r>
              <a:rPr lang="en-US" dirty="0" smtClean="0"/>
              <a:t>User’s need considered</a:t>
            </a:r>
          </a:p>
          <a:p>
            <a:pPr lvl="1"/>
            <a:r>
              <a:rPr lang="en-US" dirty="0" smtClean="0"/>
              <a:t>Constrained by touchscreen device</a:t>
            </a:r>
          </a:p>
          <a:p>
            <a:r>
              <a:rPr lang="en-US" dirty="0" smtClean="0"/>
              <a:t>Less than enough functionality of </a:t>
            </a:r>
            <a:r>
              <a:rPr lang="en-US" dirty="0" err="1" smtClean="0"/>
              <a:t>facebook</a:t>
            </a:r>
            <a:r>
              <a:rPr lang="en-US" dirty="0" smtClean="0"/>
              <a:t> tools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3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full advantage of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Enable richer interaction on touchscreen </a:t>
            </a:r>
          </a:p>
          <a:p>
            <a:r>
              <a:rPr lang="en-US" dirty="0" smtClean="0"/>
              <a:t>More effectively integrate and display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information system</a:t>
            </a:r>
          </a:p>
          <a:p>
            <a:r>
              <a:rPr lang="en-US" dirty="0" smtClean="0"/>
              <a:t>Low user engagement</a:t>
            </a:r>
          </a:p>
          <a:p>
            <a:r>
              <a:rPr lang="en-US" dirty="0" smtClean="0"/>
              <a:t>Little interaction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4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information system</a:t>
            </a:r>
          </a:p>
          <a:p>
            <a:pPr marL="0" indent="0">
              <a:buNone/>
            </a:pPr>
            <a:r>
              <a:rPr lang="en-US" dirty="0" smtClean="0"/>
              <a:t>    Use homogeneous information systems</a:t>
            </a:r>
          </a:p>
          <a:p>
            <a:pPr lvl="1"/>
            <a:r>
              <a:rPr lang="en-US" dirty="0" smtClean="0"/>
              <a:t>Large user base</a:t>
            </a:r>
          </a:p>
          <a:p>
            <a:pPr lvl="1"/>
            <a:r>
              <a:rPr lang="en-US" dirty="0" smtClean="0"/>
              <a:t>Easy to access/post</a:t>
            </a:r>
          </a:p>
          <a:p>
            <a:pPr lvl="1"/>
            <a:r>
              <a:rPr lang="en-US" dirty="0" smtClean="0"/>
              <a:t>Easy to extract information to portal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blogs for information posting</a:t>
            </a:r>
            <a:endParaRPr lang="en-US" dirty="0"/>
          </a:p>
        </p:txBody>
      </p:sp>
      <p:pic>
        <p:nvPicPr>
          <p:cNvPr id="1026" name="Picture 2" descr="C:\Users\Shaopeng\Pictures\DSC010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8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user engagement</a:t>
            </a:r>
          </a:p>
          <a:p>
            <a:pPr lvl="1"/>
            <a:r>
              <a:rPr lang="en-US" dirty="0" smtClean="0"/>
              <a:t>Rich information source</a:t>
            </a:r>
          </a:p>
          <a:p>
            <a:pPr lvl="1"/>
            <a:r>
              <a:rPr lang="en-US" dirty="0" smtClean="0"/>
              <a:t>Effectively delivered to user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2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social media </a:t>
            </a:r>
            <a:endParaRPr lang="en-US" dirty="0"/>
          </a:p>
        </p:txBody>
      </p:sp>
      <p:pic>
        <p:nvPicPr>
          <p:cNvPr id="3074" name="Picture 2" descr="C:\Users\Shaopeng\Pictures\DSC010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7658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3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interaction</a:t>
            </a:r>
          </a:p>
          <a:p>
            <a:r>
              <a:rPr lang="en-US" dirty="0" smtClean="0"/>
              <a:t>Use prevalent social network tools</a:t>
            </a:r>
          </a:p>
          <a:p>
            <a:pPr lvl="1"/>
            <a:r>
              <a:rPr lang="en-US" dirty="0" smtClean="0"/>
              <a:t>Large user base</a:t>
            </a:r>
          </a:p>
          <a:p>
            <a:pPr lvl="1"/>
            <a:r>
              <a:rPr lang="en-US" dirty="0" smtClean="0"/>
              <a:t>Real-time interaction</a:t>
            </a:r>
          </a:p>
          <a:p>
            <a:pPr lvl="1"/>
            <a:r>
              <a:rPr lang="en-US" dirty="0" smtClean="0"/>
              <a:t>Effectively solves problem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Facebook live stream box</a:t>
            </a:r>
            <a:endParaRPr lang="en-US" dirty="0" smtClean="0"/>
          </a:p>
        </p:txBody>
      </p:sp>
      <p:pic>
        <p:nvPicPr>
          <p:cNvPr id="2050" name="Picture 2" descr="C:\Users\Shaopeng\Pictures\DSC01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1"/>
          <a:stretch/>
        </p:blipFill>
        <p:spPr bwMode="auto">
          <a:xfrm>
            <a:off x="609600" y="1676400"/>
            <a:ext cx="800486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63855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Senario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4485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Hey guys, is there anyone going to </a:t>
            </a:r>
            <a:r>
              <a:rPr lang="en-US" sz="1400" dirty="0" err="1" smtClean="0"/>
              <a:t>Tufte’s</a:t>
            </a:r>
            <a:r>
              <a:rPr lang="en-US" sz="1400" dirty="0" smtClean="0"/>
              <a:t> talk tomorrow?</a:t>
            </a:r>
            <a:endParaRPr 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2895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0175" y="363557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don’t know…What does he do?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90650" y="29718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effectLst/>
              </a:rPr>
              <a:t>Sí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26720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90650" y="42773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He’s a famous researcher on data presentation, and also an sculptor. </a:t>
            </a:r>
            <a:endParaRPr lang="en-US" sz="1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4889302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90650" y="4886325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Interesting…I’ll see if I can make it.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Talking about a research talk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14925" y="176724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345947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53075" y="3047227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 this is John.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3075" y="2430184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Hey anyone at the library?</a:t>
            </a:r>
            <a:endParaRPr lang="en-US" sz="14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31168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53075" y="430155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 you can renew it for another month.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3075" y="3631168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 John, I used E-Z borrow and got a book. Can I renew it?</a:t>
            </a:r>
            <a:endParaRPr lang="en-US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24545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79584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88192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553075" y="4881919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Great. Thanks.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036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</TotalTime>
  <Words>264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Problem</vt:lpstr>
      <vt:lpstr>Solution</vt:lpstr>
      <vt:lpstr>Use blogs for information posting</vt:lpstr>
      <vt:lpstr>Solution</vt:lpstr>
      <vt:lpstr>Integrating social media </vt:lpstr>
      <vt:lpstr>Solution</vt:lpstr>
      <vt:lpstr>Use Facebook live stream box</vt:lpstr>
      <vt:lpstr>Senario:</vt:lpstr>
      <vt:lpstr>Overview</vt:lpstr>
      <vt:lpstr>Features</vt:lpstr>
      <vt:lpstr>Components</vt:lpstr>
      <vt:lpstr>Current issues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shz26</dc:creator>
  <cp:lastModifiedBy>shz26</cp:lastModifiedBy>
  <cp:revision>9</cp:revision>
  <dcterms:created xsi:type="dcterms:W3CDTF">2010-04-21T09:43:39Z</dcterms:created>
  <dcterms:modified xsi:type="dcterms:W3CDTF">2010-04-21T16:24:57Z</dcterms:modified>
</cp:coreProperties>
</file>