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资料浏览视图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195736" y="2204864"/>
          <a:ext cx="59766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111"/>
                <a:gridCol w="996111"/>
                <a:gridCol w="996111"/>
                <a:gridCol w="996111"/>
                <a:gridCol w="996111"/>
                <a:gridCol w="99611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123728" y="3429000"/>
            <a:ext cx="6048672" cy="2520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95736" y="350100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关键词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347864" y="350100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摘要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572000" y="3501008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文献内容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156176" y="350100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附件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99592" y="2204864"/>
            <a:ext cx="1152128" cy="38164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对象模式定义视图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2204864"/>
            <a:ext cx="1152128" cy="38164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95736" y="2204864"/>
            <a:ext cx="5472608" cy="38164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55776" y="24928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对象名称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4139952" y="2492896"/>
            <a:ext cx="223224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27900" y="30689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字段定义</a:t>
            </a:r>
            <a:endParaRPr lang="zh-CN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483768" y="4571836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访问授权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对象录入视图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2204864"/>
            <a:ext cx="1152128" cy="38164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95736" y="2204864"/>
            <a:ext cx="5472608" cy="38164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55776" y="2492896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字段</a:t>
            </a:r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4139952" y="2492896"/>
            <a:ext cx="223224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27900" y="306896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字段</a:t>
            </a:r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483768" y="457183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字段</a:t>
            </a:r>
            <a:r>
              <a:rPr lang="en-US" altLang="zh-CN" b="1" dirty="0" smtClean="0"/>
              <a:t>n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查询视图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2204864"/>
            <a:ext cx="1152128" cy="38164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95736" y="2204864"/>
            <a:ext cx="5472608" cy="38164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83768" y="234888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全文查询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2627784" y="2924944"/>
            <a:ext cx="388843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79912" y="233958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图片查询</a:t>
            </a:r>
            <a:endParaRPr lang="zh-CN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76056" y="233958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文档查询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6804248" y="2924944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搜索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个人信息中心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1640" y="1700808"/>
            <a:ext cx="2880320" cy="16561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99992" y="1700808"/>
            <a:ext cx="2880320" cy="16561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31640" y="3645024"/>
            <a:ext cx="2880320" cy="16561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0" y="3645024"/>
            <a:ext cx="2880320" cy="16561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聚类信息视图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44</Words>
  <Application>Microsoft Office PowerPoint</Application>
  <PresentationFormat>全屏显示(4:3)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幻灯片 1</vt:lpstr>
      <vt:lpstr>资料浏览视图</vt:lpstr>
      <vt:lpstr>对象模式定义视图</vt:lpstr>
      <vt:lpstr>对象录入视图</vt:lpstr>
      <vt:lpstr>查询视图</vt:lpstr>
      <vt:lpstr>个人信息中心</vt:lpstr>
      <vt:lpstr>聚类信息视图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lilya</dc:creator>
  <cp:lastModifiedBy>lilya</cp:lastModifiedBy>
  <cp:revision>4</cp:revision>
  <dcterms:created xsi:type="dcterms:W3CDTF">2012-10-17T07:15:49Z</dcterms:created>
  <dcterms:modified xsi:type="dcterms:W3CDTF">2012-10-17T07:45:30Z</dcterms:modified>
</cp:coreProperties>
</file>