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E156F-003C-4DB7-A580-E0F988403A0B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E37A7-3EB0-421A-BF9F-BBE4E0D89F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6560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1E37A7-3EB0-421A-BF9F-BBE4E0D89FED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519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AA7-C6C3-44FC-B68E-1818ADFB5E5F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E6D2-8206-4907-B5A6-F6CA4F872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642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AA7-C6C3-44FC-B68E-1818ADFB5E5F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E6D2-8206-4907-B5A6-F6CA4F872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50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AA7-C6C3-44FC-B68E-1818ADFB5E5F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E6D2-8206-4907-B5A6-F6CA4F872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90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AA7-C6C3-44FC-B68E-1818ADFB5E5F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E6D2-8206-4907-B5A6-F6CA4F872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169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AA7-C6C3-44FC-B68E-1818ADFB5E5F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E6D2-8206-4907-B5A6-F6CA4F872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85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AA7-C6C3-44FC-B68E-1818ADFB5E5F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E6D2-8206-4907-B5A6-F6CA4F872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742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AA7-C6C3-44FC-B68E-1818ADFB5E5F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E6D2-8206-4907-B5A6-F6CA4F872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743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AA7-C6C3-44FC-B68E-1818ADFB5E5F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E6D2-8206-4907-B5A6-F6CA4F872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354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AA7-C6C3-44FC-B68E-1818ADFB5E5F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E6D2-8206-4907-B5A6-F6CA4F872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26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AA7-C6C3-44FC-B68E-1818ADFB5E5F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E6D2-8206-4907-B5A6-F6CA4F872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72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49AA7-C6C3-44FC-B68E-1818ADFB5E5F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E6D2-8206-4907-B5A6-F6CA4F872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43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49AA7-C6C3-44FC-B68E-1818ADFB5E5F}" type="datetimeFigureOut">
              <a:rPr lang="en-SG" smtClean="0"/>
              <a:t>13/4/2018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EE6D2-8206-4907-B5A6-F6CA4F8720F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08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443" cy="6858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722"/>
            <a:ext cx="7772400" cy="1470025"/>
          </a:xfrm>
        </p:spPr>
        <p:txBody>
          <a:bodyPr/>
          <a:lstStyle/>
          <a:p>
            <a:r>
              <a:rPr lang="en-US" b="1" dirty="0" smtClean="0"/>
              <a:t>Away with Delay</a:t>
            </a:r>
            <a:endParaRPr lang="en-S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2954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Analysis of historical flight delay data for flight delay prediction</a:t>
            </a:r>
            <a:endParaRPr lang="en-S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AutoShape 6" descr="http://fungyung.com/data/out/3/62879949-airport-wallpapers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5" name="AutoShape 8" descr="http://fungyung.com/data/out/3/62879949-airport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687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Description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/>
              <a:t>On average, 20% of all scheduled flights are delayed (&gt;15mins) </a:t>
            </a:r>
          </a:p>
          <a:p>
            <a:pPr lvl="1"/>
            <a:r>
              <a:rPr lang="en-US" dirty="0" smtClean="0"/>
              <a:t>Weather, Airline, NAS Delay, Airport etc. 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Variability in outcomes due to</a:t>
            </a:r>
          </a:p>
          <a:p>
            <a:pPr lvl="1"/>
            <a:r>
              <a:rPr lang="en-US" dirty="0" smtClean="0"/>
              <a:t>Inherent inefficiencies (airline/airport operations)</a:t>
            </a:r>
          </a:p>
          <a:p>
            <a:pPr lvl="1"/>
            <a:r>
              <a:rPr lang="en-US" dirty="0" smtClean="0"/>
              <a:t>Seasonal patterns (day of week, month of year)</a:t>
            </a:r>
          </a:p>
          <a:p>
            <a:pPr lvl="1"/>
            <a:r>
              <a:rPr lang="en-US" dirty="0" smtClean="0"/>
              <a:t>High density/traffic routes (OD pairs)</a:t>
            </a:r>
          </a:p>
          <a:p>
            <a:pPr lvl="1"/>
            <a:r>
              <a:rPr lang="en-US" dirty="0" smtClean="0"/>
              <a:t>Uncontrollable factors e.g. weather</a:t>
            </a:r>
          </a:p>
          <a:p>
            <a:pPr lvl="1"/>
            <a:endParaRPr lang="en-US" dirty="0"/>
          </a:p>
          <a:p>
            <a:r>
              <a:rPr lang="en-US" b="1" dirty="0" smtClean="0"/>
              <a:t>Aim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Identify key indicators and reflect delay performance for each of them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machine learning algorithms to quantify each indicator’s predictability of delay performance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Model validation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Create a user platform for passengers to find out probability, expected length and expected type of delay given a configuration of choices: airline, flight time and date, route 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598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Data, Modules and Technologies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Data</a:t>
            </a:r>
          </a:p>
          <a:p>
            <a:pPr lvl="1"/>
            <a:r>
              <a:rPr lang="en-US" dirty="0" smtClean="0"/>
              <a:t>Bureau of Transportation Statistics </a:t>
            </a:r>
          </a:p>
          <a:p>
            <a:pPr lvl="2"/>
            <a:r>
              <a:rPr lang="en-US" dirty="0" smtClean="0"/>
              <a:t>Airline On-Time Performance Data </a:t>
            </a:r>
          </a:p>
          <a:p>
            <a:pPr lvl="1"/>
            <a:r>
              <a:rPr lang="en-US" dirty="0" smtClean="0"/>
              <a:t>National Centers for Environmental Information</a:t>
            </a:r>
          </a:p>
          <a:p>
            <a:pPr lvl="2"/>
            <a:r>
              <a:rPr lang="en-US" dirty="0" smtClean="0"/>
              <a:t>Airport Weather Data </a:t>
            </a:r>
          </a:p>
          <a:p>
            <a:pPr marL="914400" lvl="2" indent="0">
              <a:buNone/>
            </a:pPr>
            <a:endParaRPr lang="en-US" dirty="0" smtClean="0"/>
          </a:p>
          <a:p>
            <a:r>
              <a:rPr lang="en-US" b="1" dirty="0" smtClean="0"/>
              <a:t>Modules &amp; Technologies </a:t>
            </a:r>
          </a:p>
          <a:p>
            <a:pPr lvl="1"/>
            <a:r>
              <a:rPr lang="en-US" dirty="0" smtClean="0"/>
              <a:t>Languages: </a:t>
            </a:r>
            <a:r>
              <a:rPr lang="en-US" dirty="0" err="1" smtClean="0"/>
              <a:t>Javascript</a:t>
            </a:r>
            <a:r>
              <a:rPr lang="en-US" dirty="0" smtClean="0"/>
              <a:t>, HTML, CSS </a:t>
            </a:r>
          </a:p>
          <a:p>
            <a:pPr lvl="1"/>
            <a:r>
              <a:rPr lang="en-US" dirty="0" smtClean="0"/>
              <a:t>NPM packages </a:t>
            </a:r>
          </a:p>
          <a:p>
            <a:pPr lvl="1"/>
            <a:r>
              <a:rPr lang="en-US" dirty="0" smtClean="0"/>
              <a:t>Tableau </a:t>
            </a:r>
          </a:p>
          <a:p>
            <a:pPr lvl="1"/>
            <a:r>
              <a:rPr lang="en-US" smtClean="0"/>
              <a:t>Google Charts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2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439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169</Words>
  <Application>Microsoft Office PowerPoint</Application>
  <PresentationFormat>On-screen Show (4:3)</PresentationFormat>
  <Paragraphs>31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Away with Delay</vt:lpstr>
      <vt:lpstr>Project Description</vt:lpstr>
      <vt:lpstr>Data, Modules and Technologies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Away with Delay</dc:title>
  <dc:creator>Zheng Yang</dc:creator>
  <cp:lastModifiedBy>Zheng Yang</cp:lastModifiedBy>
  <cp:revision>17</cp:revision>
  <dcterms:created xsi:type="dcterms:W3CDTF">2018-04-11T20:22:29Z</dcterms:created>
  <dcterms:modified xsi:type="dcterms:W3CDTF">2018-04-13T17:05:03Z</dcterms:modified>
</cp:coreProperties>
</file>