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7010400" cy="92964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752859" y="697230"/>
            <a:ext cx="3505373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275" lIns="93275" spcFirstLastPara="1" rIns="93275" wrap="square" tIns="93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752859" y="697230"/>
            <a:ext cx="3505373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 rot="-5400000">
            <a:off x="7551320" y="1645949"/>
            <a:ext cx="2438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 rot="-5400000">
            <a:off x="7586870" y="4048780"/>
            <a:ext cx="2367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/>
          <p:nvPr>
            <p:ph idx="12" type="sldNum"/>
          </p:nvPr>
        </p:nvSpPr>
        <p:spPr>
          <a:xfrm>
            <a:off x="8531788" y="5648960"/>
            <a:ext cx="548700" cy="39630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T Sans Narrow"/>
              <a:buNone/>
              <a:defRPr sz="2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1249350"/>
            <a:ext cx="7543800" cy="25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PopTen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--a new resolution to your everyday meal</a:t>
            </a:r>
            <a:endParaRPr sz="4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8C8B8A"/>
                </a:solidFill>
                <a:latin typeface="Georgia"/>
                <a:ea typeface="Georgia"/>
                <a:cs typeface="Georgia"/>
                <a:sym typeface="Georgia"/>
              </a:rPr>
              <a:t>Shuyu (Joshua) Zhou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8C8B8A"/>
                </a:solidFill>
                <a:latin typeface="Georgia"/>
                <a:ea typeface="Georgia"/>
                <a:cs typeface="Georgia"/>
                <a:sym typeface="Georgia"/>
              </a:rPr>
              <a:t>Andrew Deng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i="0" lang="en-US" sz="2000" u="none" cap="none" strike="noStrike">
                <a:solidFill>
                  <a:srgbClr val="8C8B8A"/>
                </a:solidFill>
                <a:latin typeface="Georgia"/>
                <a:ea typeface="Georgia"/>
                <a:cs typeface="Georgia"/>
                <a:sym typeface="Georgia"/>
              </a:rPr>
              <a:t>Ke Duan</a:t>
            </a:r>
            <a:endParaRPr i="0" sz="2000" u="none" cap="none" strike="noStrike">
              <a:solidFill>
                <a:srgbClr val="8C8B8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Project Goals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Implement a website that returns a top ten list of restaurants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Have this list reflect the input choices of the user</a:t>
            </a:r>
            <a:endParaRPr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Have the location of the user reflected in the 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Adapting to Changes</a:t>
            </a:r>
            <a:endParaRPr i="0" sz="46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600200"/>
            <a:ext cx="76200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Instagram -&gt; Closed API, questionable legality of scraping = poor choice to base a project around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Twitter, Open API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Yelp, Open Dataset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Ease of access = less worries during coding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88900" lvl="0" marL="342900" marR="0" rtl="0" algn="l">
              <a:spcBef>
                <a:spcPts val="440"/>
              </a:spcBef>
              <a:spcAft>
                <a:spcPts val="160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Why use the Yelp Dataset?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 major question at the start, “How to determine what posts are about restaurants?”</a:t>
            </a:r>
            <a:endParaRPr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Our solution, find a list of restaurants to use as the basis</a:t>
            </a:r>
            <a:endParaRPr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Bonus Factor: Yelp indexes restaurants by category, which we used to determine the cuisine of each </a:t>
            </a:r>
            <a:r>
              <a:rPr lang="en-US"/>
              <a:t>restaurant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66" y="1388950"/>
            <a:ext cx="8904826" cy="513615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Flowchart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537" y="1661290"/>
            <a:ext cx="9203068" cy="444867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Flowchart Continued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Encoding Challenges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440"/>
              </a:spcBef>
              <a:spcAft>
                <a:spcPts val="0"/>
              </a:spcAft>
              <a:buSzPts val="22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Text derived from social media often uses unicode to display things like emojis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If your reader and writer use different encoding, you can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receive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errors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that are hard to decode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Most file reading and writing commands will accept an 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encoding =  encoding_type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input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•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Example: pd.read_json(a_file, encoding = “uft-8”)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4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