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F692-F26E-E14F-82AA-093050AB25EE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C9B2-02CC-034D-BC39-45AFF412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0"/>
            <a:ext cx="11873101" cy="68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390"/>
            <a:ext cx="12270756" cy="59315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871411" y="240635"/>
            <a:ext cx="0" cy="493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4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 Duan</cp:lastModifiedBy>
  <cp:revision>3</cp:revision>
  <dcterms:created xsi:type="dcterms:W3CDTF">2018-03-08T20:42:43Z</dcterms:created>
  <dcterms:modified xsi:type="dcterms:W3CDTF">2018-03-08T21:45:58Z</dcterms:modified>
</cp:coreProperties>
</file>