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3" r:id="rId8"/>
    <p:sldId id="264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F57B07-700F-5D4F-8487-4441EC8BD28E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A63F10-01CA-0B4C-A55F-388CEB84D6E6}">
      <dgm:prSet phldrT="[Text]"/>
      <dgm:spPr/>
      <dgm:t>
        <a:bodyPr/>
        <a:lstStyle/>
        <a:p>
          <a:r>
            <a:rPr lang="en-US" dirty="0" err="1" smtClean="0"/>
            <a:t>Instagram</a:t>
          </a:r>
          <a:endParaRPr lang="en-US" dirty="0"/>
        </a:p>
      </dgm:t>
    </dgm:pt>
    <dgm:pt modelId="{A8CEF245-5994-984A-A745-6EEFCC6C5559}" type="parTrans" cxnId="{20BC2A9B-D0FA-F549-949B-504BCE25D745}">
      <dgm:prSet/>
      <dgm:spPr/>
      <dgm:t>
        <a:bodyPr/>
        <a:lstStyle/>
        <a:p>
          <a:endParaRPr lang="en-US"/>
        </a:p>
      </dgm:t>
    </dgm:pt>
    <dgm:pt modelId="{6DB8D408-8659-A14D-8F7B-B02EADE85E4C}" type="sibTrans" cxnId="{20BC2A9B-D0FA-F549-949B-504BCE25D745}">
      <dgm:prSet/>
      <dgm:spPr/>
      <dgm:t>
        <a:bodyPr/>
        <a:lstStyle/>
        <a:p>
          <a:endParaRPr lang="en-US"/>
        </a:p>
      </dgm:t>
    </dgm:pt>
    <dgm:pt modelId="{54726630-8C5A-0E46-B448-0000228DAD28}">
      <dgm:prSet phldrT="[Text]"/>
      <dgm:spPr/>
      <dgm:t>
        <a:bodyPr/>
        <a:lstStyle/>
        <a:p>
          <a:r>
            <a:rPr lang="en-US" dirty="0" smtClean="0"/>
            <a:t>Google Map</a:t>
          </a:r>
          <a:endParaRPr lang="en-US" dirty="0"/>
        </a:p>
      </dgm:t>
    </dgm:pt>
    <dgm:pt modelId="{227795A3-7A7E-EF46-8298-CEB7020F6B85}" type="parTrans" cxnId="{6DC01C2D-10F9-134D-8B94-60170C2D5134}">
      <dgm:prSet/>
      <dgm:spPr/>
      <dgm:t>
        <a:bodyPr/>
        <a:lstStyle/>
        <a:p>
          <a:endParaRPr lang="en-US"/>
        </a:p>
      </dgm:t>
    </dgm:pt>
    <dgm:pt modelId="{88464E88-BBA9-3541-973A-24FB14941569}" type="sibTrans" cxnId="{6DC01C2D-10F9-134D-8B94-60170C2D5134}">
      <dgm:prSet/>
      <dgm:spPr/>
      <dgm:t>
        <a:bodyPr/>
        <a:lstStyle/>
        <a:p>
          <a:endParaRPr lang="en-US"/>
        </a:p>
      </dgm:t>
    </dgm:pt>
    <dgm:pt modelId="{3A006659-C06A-6645-9148-E81870EB9EB7}">
      <dgm:prSet phldrT="[Text]"/>
      <dgm:spPr/>
      <dgm:t>
        <a:bodyPr/>
        <a:lstStyle/>
        <a:p>
          <a:r>
            <a:rPr lang="en-US" dirty="0" smtClean="0"/>
            <a:t>Our project</a:t>
          </a:r>
          <a:endParaRPr lang="en-US" dirty="0"/>
        </a:p>
      </dgm:t>
    </dgm:pt>
    <dgm:pt modelId="{C01855C9-05A0-7445-83A9-43474E040FE0}" type="parTrans" cxnId="{199AF612-50DE-7740-8E55-2F306668E7FB}">
      <dgm:prSet/>
      <dgm:spPr/>
      <dgm:t>
        <a:bodyPr/>
        <a:lstStyle/>
        <a:p>
          <a:endParaRPr lang="en-US"/>
        </a:p>
      </dgm:t>
    </dgm:pt>
    <dgm:pt modelId="{E39A2C30-BD50-4941-9571-965E3C36332D}" type="sibTrans" cxnId="{199AF612-50DE-7740-8E55-2F306668E7FB}">
      <dgm:prSet/>
      <dgm:spPr/>
      <dgm:t>
        <a:bodyPr/>
        <a:lstStyle/>
        <a:p>
          <a:endParaRPr lang="en-US"/>
        </a:p>
      </dgm:t>
    </dgm:pt>
    <dgm:pt modelId="{C2D3F654-4760-0B4F-99BB-D754A007A6FE}" type="pres">
      <dgm:prSet presAssocID="{9BF57B07-700F-5D4F-8487-4441EC8BD28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88F8DE6-8026-A44A-818C-1DB201575251}" type="pres">
      <dgm:prSet presAssocID="{3A006659-C06A-6645-9148-E81870EB9EB7}" presName="centerShape" presStyleLbl="node0" presStyleIdx="0" presStyleCnt="1"/>
      <dgm:spPr/>
    </dgm:pt>
    <dgm:pt modelId="{33AF0D2C-6BEA-9F44-BA0C-D5DCB1A74892}" type="pres">
      <dgm:prSet presAssocID="{A8CEF245-5994-984A-A745-6EEFCC6C5559}" presName="parTrans" presStyleLbl="bgSibTrans2D1" presStyleIdx="0" presStyleCnt="2"/>
      <dgm:spPr/>
    </dgm:pt>
    <dgm:pt modelId="{30B42F83-0C2C-DA41-90B8-24D2D14D0C76}" type="pres">
      <dgm:prSet presAssocID="{A1A63F10-01CA-0B4C-A55F-388CEB84D6E6}" presName="node" presStyleLbl="node1" presStyleIdx="0" presStyleCnt="2">
        <dgm:presLayoutVars>
          <dgm:bulletEnabled val="1"/>
        </dgm:presLayoutVars>
      </dgm:prSet>
      <dgm:spPr/>
    </dgm:pt>
    <dgm:pt modelId="{9DFC4120-B8D6-3345-AB70-984E135B5B4D}" type="pres">
      <dgm:prSet presAssocID="{227795A3-7A7E-EF46-8298-CEB7020F6B85}" presName="parTrans" presStyleLbl="bgSibTrans2D1" presStyleIdx="1" presStyleCnt="2"/>
      <dgm:spPr/>
    </dgm:pt>
    <dgm:pt modelId="{F328A2D3-2ECF-9A47-BAC7-43945D15A719}" type="pres">
      <dgm:prSet presAssocID="{54726630-8C5A-0E46-B448-0000228DAD2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C01C2D-10F9-134D-8B94-60170C2D5134}" srcId="{3A006659-C06A-6645-9148-E81870EB9EB7}" destId="{54726630-8C5A-0E46-B448-0000228DAD28}" srcOrd="1" destOrd="0" parTransId="{227795A3-7A7E-EF46-8298-CEB7020F6B85}" sibTransId="{88464E88-BBA9-3541-973A-24FB14941569}"/>
    <dgm:cxn modelId="{78CB34DC-5EB4-024C-90B5-E9BA5BA5F35E}" type="presOf" srcId="{54726630-8C5A-0E46-B448-0000228DAD28}" destId="{F328A2D3-2ECF-9A47-BAC7-43945D15A719}" srcOrd="0" destOrd="0" presId="urn:microsoft.com/office/officeart/2005/8/layout/radial4"/>
    <dgm:cxn modelId="{199AF612-50DE-7740-8E55-2F306668E7FB}" srcId="{9BF57B07-700F-5D4F-8487-4441EC8BD28E}" destId="{3A006659-C06A-6645-9148-E81870EB9EB7}" srcOrd="0" destOrd="0" parTransId="{C01855C9-05A0-7445-83A9-43474E040FE0}" sibTransId="{E39A2C30-BD50-4941-9571-965E3C36332D}"/>
    <dgm:cxn modelId="{3E9D2645-7200-0A4B-9C84-1574990B7DBB}" type="presOf" srcId="{A1A63F10-01CA-0B4C-A55F-388CEB84D6E6}" destId="{30B42F83-0C2C-DA41-90B8-24D2D14D0C76}" srcOrd="0" destOrd="0" presId="urn:microsoft.com/office/officeart/2005/8/layout/radial4"/>
    <dgm:cxn modelId="{7083E0D9-C68E-C94C-A505-DF23A231ADEA}" type="presOf" srcId="{227795A3-7A7E-EF46-8298-CEB7020F6B85}" destId="{9DFC4120-B8D6-3345-AB70-984E135B5B4D}" srcOrd="0" destOrd="0" presId="urn:microsoft.com/office/officeart/2005/8/layout/radial4"/>
    <dgm:cxn modelId="{7D27CF3B-317A-5D42-BDD2-63304C89ED1A}" type="presOf" srcId="{3A006659-C06A-6645-9148-E81870EB9EB7}" destId="{F88F8DE6-8026-A44A-818C-1DB201575251}" srcOrd="0" destOrd="0" presId="urn:microsoft.com/office/officeart/2005/8/layout/radial4"/>
    <dgm:cxn modelId="{20BC2A9B-D0FA-F549-949B-504BCE25D745}" srcId="{3A006659-C06A-6645-9148-E81870EB9EB7}" destId="{A1A63F10-01CA-0B4C-A55F-388CEB84D6E6}" srcOrd="0" destOrd="0" parTransId="{A8CEF245-5994-984A-A745-6EEFCC6C5559}" sibTransId="{6DB8D408-8659-A14D-8F7B-B02EADE85E4C}"/>
    <dgm:cxn modelId="{FC7FC918-992A-DE44-A236-99F770B4EAB1}" type="presOf" srcId="{A8CEF245-5994-984A-A745-6EEFCC6C5559}" destId="{33AF0D2C-6BEA-9F44-BA0C-D5DCB1A74892}" srcOrd="0" destOrd="0" presId="urn:microsoft.com/office/officeart/2005/8/layout/radial4"/>
    <dgm:cxn modelId="{489E31BE-BC82-F14F-9E23-B0FAED524446}" type="presOf" srcId="{9BF57B07-700F-5D4F-8487-4441EC8BD28E}" destId="{C2D3F654-4760-0B4F-99BB-D754A007A6FE}" srcOrd="0" destOrd="0" presId="urn:microsoft.com/office/officeart/2005/8/layout/radial4"/>
    <dgm:cxn modelId="{DAB3DC7D-E122-1B49-A603-8301B83C9224}" type="presParOf" srcId="{C2D3F654-4760-0B4F-99BB-D754A007A6FE}" destId="{F88F8DE6-8026-A44A-818C-1DB201575251}" srcOrd="0" destOrd="0" presId="urn:microsoft.com/office/officeart/2005/8/layout/radial4"/>
    <dgm:cxn modelId="{8256005B-11F2-B44B-9E8B-387B3D46A0ED}" type="presParOf" srcId="{C2D3F654-4760-0B4F-99BB-D754A007A6FE}" destId="{33AF0D2C-6BEA-9F44-BA0C-D5DCB1A74892}" srcOrd="1" destOrd="0" presId="urn:microsoft.com/office/officeart/2005/8/layout/radial4"/>
    <dgm:cxn modelId="{A91D43F0-5B17-9F43-9B7C-A4903D080FFE}" type="presParOf" srcId="{C2D3F654-4760-0B4F-99BB-D754A007A6FE}" destId="{30B42F83-0C2C-DA41-90B8-24D2D14D0C76}" srcOrd="2" destOrd="0" presId="urn:microsoft.com/office/officeart/2005/8/layout/radial4"/>
    <dgm:cxn modelId="{9E47B578-95B9-5F49-A170-E824078C946A}" type="presParOf" srcId="{C2D3F654-4760-0B4F-99BB-D754A007A6FE}" destId="{9DFC4120-B8D6-3345-AB70-984E135B5B4D}" srcOrd="3" destOrd="0" presId="urn:microsoft.com/office/officeart/2005/8/layout/radial4"/>
    <dgm:cxn modelId="{2DCF1E6C-56CA-7D4F-9578-F5C78420575C}" type="presParOf" srcId="{C2D3F654-4760-0B4F-99BB-D754A007A6FE}" destId="{F328A2D3-2ECF-9A47-BAC7-43945D15A719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D3A8C0-758D-6641-8485-0AFA4ECC41B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61FF55-8298-4341-B655-8554A6A9C2F9}">
      <dgm:prSet phldrT="[Text]"/>
      <dgm:spPr/>
      <dgm:t>
        <a:bodyPr/>
        <a:lstStyle/>
        <a:p>
          <a:r>
            <a:rPr lang="en-US" dirty="0" err="1" smtClean="0"/>
            <a:t>Instagram</a:t>
          </a:r>
          <a:endParaRPr lang="en-US" dirty="0"/>
        </a:p>
      </dgm:t>
    </dgm:pt>
    <dgm:pt modelId="{E2A7B990-583B-1242-B206-425879306D7B}" type="parTrans" cxnId="{4322103C-ED54-A945-B78A-1252AEB340BC}">
      <dgm:prSet/>
      <dgm:spPr/>
      <dgm:t>
        <a:bodyPr/>
        <a:lstStyle/>
        <a:p>
          <a:endParaRPr lang="en-US"/>
        </a:p>
      </dgm:t>
    </dgm:pt>
    <dgm:pt modelId="{E158AF1B-11DA-264D-A6F5-A3DF553E82A6}" type="sibTrans" cxnId="{4322103C-ED54-A945-B78A-1252AEB340BC}">
      <dgm:prSet/>
      <dgm:spPr/>
      <dgm:t>
        <a:bodyPr/>
        <a:lstStyle/>
        <a:p>
          <a:endParaRPr lang="en-US"/>
        </a:p>
      </dgm:t>
    </dgm:pt>
    <dgm:pt modelId="{453C9BDA-6047-8345-BF54-A72F97067627}">
      <dgm:prSet phldrT="[Text]"/>
      <dgm:spPr/>
      <dgm:t>
        <a:bodyPr/>
        <a:lstStyle/>
        <a:p>
          <a:r>
            <a:rPr lang="en-US" dirty="0" err="1" smtClean="0"/>
            <a:t>Hashtags</a:t>
          </a:r>
          <a:endParaRPr lang="en-US" dirty="0"/>
        </a:p>
      </dgm:t>
    </dgm:pt>
    <dgm:pt modelId="{D44EC7CC-5FC2-8045-93D0-17DA8BBEF1DF}" type="parTrans" cxnId="{1AB49342-7868-0747-9D27-525641D1B1FC}">
      <dgm:prSet/>
      <dgm:spPr/>
      <dgm:t>
        <a:bodyPr/>
        <a:lstStyle/>
        <a:p>
          <a:endParaRPr lang="en-US"/>
        </a:p>
      </dgm:t>
    </dgm:pt>
    <dgm:pt modelId="{4530E572-E2E7-F14D-B380-CE0857203805}" type="sibTrans" cxnId="{1AB49342-7868-0747-9D27-525641D1B1FC}">
      <dgm:prSet/>
      <dgm:spPr/>
      <dgm:t>
        <a:bodyPr/>
        <a:lstStyle/>
        <a:p>
          <a:endParaRPr lang="en-US"/>
        </a:p>
      </dgm:t>
    </dgm:pt>
    <dgm:pt modelId="{F75E3374-9E82-F842-988A-D76A824E31E3}">
      <dgm:prSet phldrT="[Text]"/>
      <dgm:spPr/>
      <dgm:t>
        <a:bodyPr/>
        <a:lstStyle/>
        <a:p>
          <a:r>
            <a:rPr lang="en-US" dirty="0" smtClean="0"/>
            <a:t>Words &amp; </a:t>
          </a:r>
          <a:r>
            <a:rPr lang="en-US" dirty="0" err="1" smtClean="0"/>
            <a:t>Emojis</a:t>
          </a:r>
          <a:endParaRPr lang="en-US" dirty="0"/>
        </a:p>
      </dgm:t>
    </dgm:pt>
    <dgm:pt modelId="{54FA5D6F-D740-2B4D-B5EB-F2435206DBC1}" type="parTrans" cxnId="{B7B023A4-66BD-AE40-AE9A-29F9342B06E2}">
      <dgm:prSet/>
      <dgm:spPr/>
      <dgm:t>
        <a:bodyPr/>
        <a:lstStyle/>
        <a:p>
          <a:endParaRPr lang="en-US"/>
        </a:p>
      </dgm:t>
    </dgm:pt>
    <dgm:pt modelId="{164604EF-23D2-6147-9058-45F84408F115}" type="sibTrans" cxnId="{B7B023A4-66BD-AE40-AE9A-29F9342B06E2}">
      <dgm:prSet/>
      <dgm:spPr/>
      <dgm:t>
        <a:bodyPr/>
        <a:lstStyle/>
        <a:p>
          <a:endParaRPr lang="en-US"/>
        </a:p>
      </dgm:t>
    </dgm:pt>
    <dgm:pt modelId="{0F4C77FE-2E96-AA43-A582-5AEE740F135C}">
      <dgm:prSet phldrT="[Text]"/>
      <dgm:spPr/>
      <dgm:t>
        <a:bodyPr/>
        <a:lstStyle/>
        <a:p>
          <a:r>
            <a:rPr lang="en-US" dirty="0" smtClean="0"/>
            <a:t>Location tags</a:t>
          </a:r>
          <a:endParaRPr lang="en-US" dirty="0"/>
        </a:p>
      </dgm:t>
    </dgm:pt>
    <dgm:pt modelId="{DA501856-A5F0-8A4B-A3A0-308014F34B58}" type="parTrans" cxnId="{DC2BB0D2-079B-E041-9FB3-79E60127FCF8}">
      <dgm:prSet/>
      <dgm:spPr/>
      <dgm:t>
        <a:bodyPr/>
        <a:lstStyle/>
        <a:p>
          <a:endParaRPr lang="en-US"/>
        </a:p>
      </dgm:t>
    </dgm:pt>
    <dgm:pt modelId="{0A777113-95FD-5348-B180-4F4FB426892C}" type="sibTrans" cxnId="{DC2BB0D2-079B-E041-9FB3-79E60127FCF8}">
      <dgm:prSet/>
      <dgm:spPr/>
      <dgm:t>
        <a:bodyPr/>
        <a:lstStyle/>
        <a:p>
          <a:endParaRPr lang="en-US"/>
        </a:p>
      </dgm:t>
    </dgm:pt>
    <dgm:pt modelId="{BEFA3777-B5CA-5040-9523-325A8D376A01}">
      <dgm:prSet phldrT="[Text]"/>
      <dgm:spPr/>
      <dgm:t>
        <a:bodyPr/>
        <a:lstStyle/>
        <a:p>
          <a:r>
            <a:rPr lang="en-US" dirty="0" smtClean="0"/>
            <a:t># of followers</a:t>
          </a:r>
          <a:endParaRPr lang="en-US" dirty="0"/>
        </a:p>
      </dgm:t>
    </dgm:pt>
    <dgm:pt modelId="{0DE3ADBC-2D08-9E44-9B78-60EB424EF3C7}" type="parTrans" cxnId="{DCE832BC-DA0C-8E47-BB65-A826BE17C3C2}">
      <dgm:prSet/>
      <dgm:spPr/>
      <dgm:t>
        <a:bodyPr/>
        <a:lstStyle/>
        <a:p>
          <a:endParaRPr lang="en-US"/>
        </a:p>
      </dgm:t>
    </dgm:pt>
    <dgm:pt modelId="{56DA7186-C99F-2146-ABB7-609A1D1F656C}" type="sibTrans" cxnId="{DCE832BC-DA0C-8E47-BB65-A826BE17C3C2}">
      <dgm:prSet/>
      <dgm:spPr/>
      <dgm:t>
        <a:bodyPr/>
        <a:lstStyle/>
        <a:p>
          <a:endParaRPr lang="en-US"/>
        </a:p>
      </dgm:t>
    </dgm:pt>
    <dgm:pt modelId="{90D2F5DC-90FC-9F41-BA02-ED3A06315A69}">
      <dgm:prSet phldrT="[Text]"/>
      <dgm:spPr/>
      <dgm:t>
        <a:bodyPr/>
        <a:lstStyle/>
        <a:p>
          <a:r>
            <a:rPr lang="en-US" dirty="0" smtClean="0"/>
            <a:t>Likes</a:t>
          </a:r>
          <a:endParaRPr lang="en-US" dirty="0"/>
        </a:p>
      </dgm:t>
    </dgm:pt>
    <dgm:pt modelId="{59423A8D-A85E-5D4E-BE41-BBCDAEDA0FEB}" type="parTrans" cxnId="{2B9A2432-17C8-A14F-A7E7-88C7D203BC99}">
      <dgm:prSet/>
      <dgm:spPr/>
      <dgm:t>
        <a:bodyPr/>
        <a:lstStyle/>
        <a:p>
          <a:endParaRPr lang="en-US"/>
        </a:p>
      </dgm:t>
    </dgm:pt>
    <dgm:pt modelId="{68EBABDB-6081-544C-821B-80F839A480A7}" type="sibTrans" cxnId="{2B9A2432-17C8-A14F-A7E7-88C7D203BC99}">
      <dgm:prSet/>
      <dgm:spPr/>
      <dgm:t>
        <a:bodyPr/>
        <a:lstStyle/>
        <a:p>
          <a:endParaRPr lang="en-US"/>
        </a:p>
      </dgm:t>
    </dgm:pt>
    <dgm:pt modelId="{666581C0-8BCB-E041-AA32-37E08C57BBCB}">
      <dgm:prSet phldrT="[Text]"/>
      <dgm:spPr/>
      <dgm:t>
        <a:bodyPr/>
        <a:lstStyle/>
        <a:p>
          <a:r>
            <a:rPr lang="en-US" dirty="0" smtClean="0"/>
            <a:t>Comments</a:t>
          </a:r>
          <a:endParaRPr lang="en-US" dirty="0"/>
        </a:p>
      </dgm:t>
    </dgm:pt>
    <dgm:pt modelId="{1036E519-1D43-D645-9386-FD4234A205AF}" type="parTrans" cxnId="{DFF00762-44C9-E74C-A286-E79025B1D36E}">
      <dgm:prSet/>
      <dgm:spPr/>
      <dgm:t>
        <a:bodyPr/>
        <a:lstStyle/>
        <a:p>
          <a:endParaRPr lang="en-US"/>
        </a:p>
      </dgm:t>
    </dgm:pt>
    <dgm:pt modelId="{6D39D4E5-7435-A54E-B963-750CD24B5BC8}" type="sibTrans" cxnId="{DFF00762-44C9-E74C-A286-E79025B1D36E}">
      <dgm:prSet/>
      <dgm:spPr/>
      <dgm:t>
        <a:bodyPr/>
        <a:lstStyle/>
        <a:p>
          <a:endParaRPr lang="en-US"/>
        </a:p>
      </dgm:t>
    </dgm:pt>
    <dgm:pt modelId="{5FDACC14-5235-9C4B-9F37-520BEF288D79}" type="pres">
      <dgm:prSet presAssocID="{3ED3A8C0-758D-6641-8485-0AFA4ECC41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11938D-9D75-C742-953F-ED500A753615}" type="pres">
      <dgm:prSet presAssocID="{B061FF55-8298-4341-B655-8554A6A9C2F9}" presName="hierRoot1" presStyleCnt="0"/>
      <dgm:spPr/>
    </dgm:pt>
    <dgm:pt modelId="{4D1D8D52-F81A-FB45-BF28-1674D0659FCE}" type="pres">
      <dgm:prSet presAssocID="{B061FF55-8298-4341-B655-8554A6A9C2F9}" presName="composite" presStyleCnt="0"/>
      <dgm:spPr/>
    </dgm:pt>
    <dgm:pt modelId="{72F098DD-EB3A-BF4E-80A3-CE7DB0A9204C}" type="pres">
      <dgm:prSet presAssocID="{B061FF55-8298-4341-B655-8554A6A9C2F9}" presName="background" presStyleLbl="node0" presStyleIdx="0" presStyleCnt="1"/>
      <dgm:spPr/>
    </dgm:pt>
    <dgm:pt modelId="{AE863643-4491-7440-9A13-AB4390E1DF66}" type="pres">
      <dgm:prSet presAssocID="{B061FF55-8298-4341-B655-8554A6A9C2F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4BC6FF-88A6-264C-8A36-CDFD7B235692}" type="pres">
      <dgm:prSet presAssocID="{B061FF55-8298-4341-B655-8554A6A9C2F9}" presName="hierChild2" presStyleCnt="0"/>
      <dgm:spPr/>
    </dgm:pt>
    <dgm:pt modelId="{BEF8FD83-D094-6045-A3B2-E90D73555ED7}" type="pres">
      <dgm:prSet presAssocID="{D44EC7CC-5FC2-8045-93D0-17DA8BBEF1DF}" presName="Name10" presStyleLbl="parChTrans1D2" presStyleIdx="0" presStyleCnt="6"/>
      <dgm:spPr/>
    </dgm:pt>
    <dgm:pt modelId="{A01D29D6-F278-7C4E-AE09-6A834AA4A94A}" type="pres">
      <dgm:prSet presAssocID="{453C9BDA-6047-8345-BF54-A72F97067627}" presName="hierRoot2" presStyleCnt="0"/>
      <dgm:spPr/>
    </dgm:pt>
    <dgm:pt modelId="{95A7E5DD-9B31-284D-B524-CFD5357EF8EC}" type="pres">
      <dgm:prSet presAssocID="{453C9BDA-6047-8345-BF54-A72F97067627}" presName="composite2" presStyleCnt="0"/>
      <dgm:spPr/>
    </dgm:pt>
    <dgm:pt modelId="{DB800C57-EE60-9040-BD57-76F36E09A645}" type="pres">
      <dgm:prSet presAssocID="{453C9BDA-6047-8345-BF54-A72F97067627}" presName="background2" presStyleLbl="node2" presStyleIdx="0" presStyleCnt="6"/>
      <dgm:spPr/>
    </dgm:pt>
    <dgm:pt modelId="{C0ABC85C-2B8E-E449-AF14-15E72C07E6F3}" type="pres">
      <dgm:prSet presAssocID="{453C9BDA-6047-8345-BF54-A72F97067627}" presName="text2" presStyleLbl="fgAcc2" presStyleIdx="0" presStyleCnt="6">
        <dgm:presLayoutVars>
          <dgm:chPref val="3"/>
        </dgm:presLayoutVars>
      </dgm:prSet>
      <dgm:spPr/>
    </dgm:pt>
    <dgm:pt modelId="{880B7A5C-FF66-B943-8BFE-617A2E34762C}" type="pres">
      <dgm:prSet presAssocID="{453C9BDA-6047-8345-BF54-A72F97067627}" presName="hierChild3" presStyleCnt="0"/>
      <dgm:spPr/>
    </dgm:pt>
    <dgm:pt modelId="{2E80AA4A-FA27-2040-9D76-53E62CFAB195}" type="pres">
      <dgm:prSet presAssocID="{54FA5D6F-D740-2B4D-B5EB-F2435206DBC1}" presName="Name10" presStyleLbl="parChTrans1D2" presStyleIdx="1" presStyleCnt="6"/>
      <dgm:spPr/>
    </dgm:pt>
    <dgm:pt modelId="{C36E7866-CCB9-0B44-9BA5-403CC19A9487}" type="pres">
      <dgm:prSet presAssocID="{F75E3374-9E82-F842-988A-D76A824E31E3}" presName="hierRoot2" presStyleCnt="0"/>
      <dgm:spPr/>
    </dgm:pt>
    <dgm:pt modelId="{76BBE175-03F5-C041-9E55-52E4C8EB619E}" type="pres">
      <dgm:prSet presAssocID="{F75E3374-9E82-F842-988A-D76A824E31E3}" presName="composite2" presStyleCnt="0"/>
      <dgm:spPr/>
    </dgm:pt>
    <dgm:pt modelId="{5C5D7700-0166-4141-8BE0-F6B1010E91B0}" type="pres">
      <dgm:prSet presAssocID="{F75E3374-9E82-F842-988A-D76A824E31E3}" presName="background2" presStyleLbl="node2" presStyleIdx="1" presStyleCnt="6"/>
      <dgm:spPr/>
    </dgm:pt>
    <dgm:pt modelId="{FE4947A3-1398-2840-934F-32FC174307E9}" type="pres">
      <dgm:prSet presAssocID="{F75E3374-9E82-F842-988A-D76A824E31E3}" presName="text2" presStyleLbl="fgAcc2" presStyleIdx="1" presStyleCnt="6">
        <dgm:presLayoutVars>
          <dgm:chPref val="3"/>
        </dgm:presLayoutVars>
      </dgm:prSet>
      <dgm:spPr/>
    </dgm:pt>
    <dgm:pt modelId="{F740583E-4015-2743-8802-7C3DD2460D5B}" type="pres">
      <dgm:prSet presAssocID="{F75E3374-9E82-F842-988A-D76A824E31E3}" presName="hierChild3" presStyleCnt="0"/>
      <dgm:spPr/>
    </dgm:pt>
    <dgm:pt modelId="{643EB8C6-7923-CC42-9C43-F73D5B4D4BFA}" type="pres">
      <dgm:prSet presAssocID="{1036E519-1D43-D645-9386-FD4234A205AF}" presName="Name10" presStyleLbl="parChTrans1D2" presStyleIdx="2" presStyleCnt="6"/>
      <dgm:spPr/>
    </dgm:pt>
    <dgm:pt modelId="{5E7128F0-113D-8043-ACB6-58DEC8BF829B}" type="pres">
      <dgm:prSet presAssocID="{666581C0-8BCB-E041-AA32-37E08C57BBCB}" presName="hierRoot2" presStyleCnt="0"/>
      <dgm:spPr/>
    </dgm:pt>
    <dgm:pt modelId="{54376A57-908E-6245-88F5-061C307CFFBA}" type="pres">
      <dgm:prSet presAssocID="{666581C0-8BCB-E041-AA32-37E08C57BBCB}" presName="composite2" presStyleCnt="0"/>
      <dgm:spPr/>
    </dgm:pt>
    <dgm:pt modelId="{B209F7C1-CCBF-684F-8D9C-878E6A17512A}" type="pres">
      <dgm:prSet presAssocID="{666581C0-8BCB-E041-AA32-37E08C57BBCB}" presName="background2" presStyleLbl="node2" presStyleIdx="2" presStyleCnt="6"/>
      <dgm:spPr/>
    </dgm:pt>
    <dgm:pt modelId="{3D98C50F-1B78-0B46-A5D6-52376F5A6125}" type="pres">
      <dgm:prSet presAssocID="{666581C0-8BCB-E041-AA32-37E08C57BBCB}" presName="text2" presStyleLbl="fgAcc2" presStyleIdx="2" presStyleCnt="6">
        <dgm:presLayoutVars>
          <dgm:chPref val="3"/>
        </dgm:presLayoutVars>
      </dgm:prSet>
      <dgm:spPr/>
    </dgm:pt>
    <dgm:pt modelId="{C812F176-C261-4540-B6AE-B5847BE53353}" type="pres">
      <dgm:prSet presAssocID="{666581C0-8BCB-E041-AA32-37E08C57BBCB}" presName="hierChild3" presStyleCnt="0"/>
      <dgm:spPr/>
    </dgm:pt>
    <dgm:pt modelId="{0395E3D0-75B7-9E4C-B12E-59BBF0722C35}" type="pres">
      <dgm:prSet presAssocID="{DA501856-A5F0-8A4B-A3A0-308014F34B58}" presName="Name10" presStyleLbl="parChTrans1D2" presStyleIdx="3" presStyleCnt="6"/>
      <dgm:spPr/>
    </dgm:pt>
    <dgm:pt modelId="{4609CBE8-9A63-2C4A-94CF-258EE2EF8374}" type="pres">
      <dgm:prSet presAssocID="{0F4C77FE-2E96-AA43-A582-5AEE740F135C}" presName="hierRoot2" presStyleCnt="0"/>
      <dgm:spPr/>
    </dgm:pt>
    <dgm:pt modelId="{319AB5F3-BFD5-224D-BD0C-651BAC047AFC}" type="pres">
      <dgm:prSet presAssocID="{0F4C77FE-2E96-AA43-A582-5AEE740F135C}" presName="composite2" presStyleCnt="0"/>
      <dgm:spPr/>
    </dgm:pt>
    <dgm:pt modelId="{09AFA60A-C98C-AB4B-800E-2CC38AFD1908}" type="pres">
      <dgm:prSet presAssocID="{0F4C77FE-2E96-AA43-A582-5AEE740F135C}" presName="background2" presStyleLbl="node2" presStyleIdx="3" presStyleCnt="6"/>
      <dgm:spPr/>
    </dgm:pt>
    <dgm:pt modelId="{E668C7EA-FF6F-2B4B-A3E8-5AD4FD3F00F1}" type="pres">
      <dgm:prSet presAssocID="{0F4C77FE-2E96-AA43-A582-5AEE740F135C}" presName="text2" presStyleLbl="fgAcc2" presStyleIdx="3" presStyleCnt="6">
        <dgm:presLayoutVars>
          <dgm:chPref val="3"/>
        </dgm:presLayoutVars>
      </dgm:prSet>
      <dgm:spPr/>
    </dgm:pt>
    <dgm:pt modelId="{17133CAA-1C98-1245-A82F-4E31C30F9327}" type="pres">
      <dgm:prSet presAssocID="{0F4C77FE-2E96-AA43-A582-5AEE740F135C}" presName="hierChild3" presStyleCnt="0"/>
      <dgm:spPr/>
    </dgm:pt>
    <dgm:pt modelId="{5B9B3F57-4B12-694F-9936-52CC8A1B139C}" type="pres">
      <dgm:prSet presAssocID="{0DE3ADBC-2D08-9E44-9B78-60EB424EF3C7}" presName="Name10" presStyleLbl="parChTrans1D2" presStyleIdx="4" presStyleCnt="6"/>
      <dgm:spPr/>
    </dgm:pt>
    <dgm:pt modelId="{E6DC1CC4-43F5-2C4A-AB0B-2C037E7765EE}" type="pres">
      <dgm:prSet presAssocID="{BEFA3777-B5CA-5040-9523-325A8D376A01}" presName="hierRoot2" presStyleCnt="0"/>
      <dgm:spPr/>
    </dgm:pt>
    <dgm:pt modelId="{036BA58D-7B6B-CF40-951F-42397C91EFFA}" type="pres">
      <dgm:prSet presAssocID="{BEFA3777-B5CA-5040-9523-325A8D376A01}" presName="composite2" presStyleCnt="0"/>
      <dgm:spPr/>
    </dgm:pt>
    <dgm:pt modelId="{CF303C7D-918A-AF49-85B0-A5B183953658}" type="pres">
      <dgm:prSet presAssocID="{BEFA3777-B5CA-5040-9523-325A8D376A01}" presName="background2" presStyleLbl="node2" presStyleIdx="4" presStyleCnt="6"/>
      <dgm:spPr/>
    </dgm:pt>
    <dgm:pt modelId="{5F41C2E6-38C4-A040-A1F2-DD55D7D4B592}" type="pres">
      <dgm:prSet presAssocID="{BEFA3777-B5CA-5040-9523-325A8D376A01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A0A89C-B82C-5C49-A95C-379D29073494}" type="pres">
      <dgm:prSet presAssocID="{BEFA3777-B5CA-5040-9523-325A8D376A01}" presName="hierChild3" presStyleCnt="0"/>
      <dgm:spPr/>
    </dgm:pt>
    <dgm:pt modelId="{55844DF0-4723-804F-B38D-0C61BF389491}" type="pres">
      <dgm:prSet presAssocID="{59423A8D-A85E-5D4E-BE41-BBCDAEDA0FEB}" presName="Name10" presStyleLbl="parChTrans1D2" presStyleIdx="5" presStyleCnt="6"/>
      <dgm:spPr/>
    </dgm:pt>
    <dgm:pt modelId="{B4054198-7765-4A4D-859C-6B739BC19093}" type="pres">
      <dgm:prSet presAssocID="{90D2F5DC-90FC-9F41-BA02-ED3A06315A69}" presName="hierRoot2" presStyleCnt="0"/>
      <dgm:spPr/>
    </dgm:pt>
    <dgm:pt modelId="{35CA3238-0F1C-6C44-AB47-2908A9D4C064}" type="pres">
      <dgm:prSet presAssocID="{90D2F5DC-90FC-9F41-BA02-ED3A06315A69}" presName="composite2" presStyleCnt="0"/>
      <dgm:spPr/>
    </dgm:pt>
    <dgm:pt modelId="{D63CE1A0-A94C-784B-B8F8-C65EC3691F8B}" type="pres">
      <dgm:prSet presAssocID="{90D2F5DC-90FC-9F41-BA02-ED3A06315A69}" presName="background2" presStyleLbl="node2" presStyleIdx="5" presStyleCnt="6"/>
      <dgm:spPr/>
    </dgm:pt>
    <dgm:pt modelId="{BF11791A-081C-DF4A-9036-288F46D31125}" type="pres">
      <dgm:prSet presAssocID="{90D2F5DC-90FC-9F41-BA02-ED3A06315A69}" presName="text2" presStyleLbl="fgAcc2" presStyleIdx="5" presStyleCnt="6">
        <dgm:presLayoutVars>
          <dgm:chPref val="3"/>
        </dgm:presLayoutVars>
      </dgm:prSet>
      <dgm:spPr/>
    </dgm:pt>
    <dgm:pt modelId="{64939696-82C3-8C45-A534-7B845B1A9678}" type="pres">
      <dgm:prSet presAssocID="{90D2F5DC-90FC-9F41-BA02-ED3A06315A69}" presName="hierChild3" presStyleCnt="0"/>
      <dgm:spPr/>
    </dgm:pt>
  </dgm:ptLst>
  <dgm:cxnLst>
    <dgm:cxn modelId="{4322103C-ED54-A945-B78A-1252AEB340BC}" srcId="{3ED3A8C0-758D-6641-8485-0AFA4ECC41BB}" destId="{B061FF55-8298-4341-B655-8554A6A9C2F9}" srcOrd="0" destOrd="0" parTransId="{E2A7B990-583B-1242-B206-425879306D7B}" sibTransId="{E158AF1B-11DA-264D-A6F5-A3DF553E82A6}"/>
    <dgm:cxn modelId="{A650CB72-37A6-3340-81BD-1BB9D0E99783}" type="presOf" srcId="{BEFA3777-B5CA-5040-9523-325A8D376A01}" destId="{5F41C2E6-38C4-A040-A1F2-DD55D7D4B592}" srcOrd="0" destOrd="0" presId="urn:microsoft.com/office/officeart/2005/8/layout/hierarchy1"/>
    <dgm:cxn modelId="{2CCCFEF5-B5F1-3C47-9EC6-60F0FA465E11}" type="presOf" srcId="{54FA5D6F-D740-2B4D-B5EB-F2435206DBC1}" destId="{2E80AA4A-FA27-2040-9D76-53E62CFAB195}" srcOrd="0" destOrd="0" presId="urn:microsoft.com/office/officeart/2005/8/layout/hierarchy1"/>
    <dgm:cxn modelId="{1AB49342-7868-0747-9D27-525641D1B1FC}" srcId="{B061FF55-8298-4341-B655-8554A6A9C2F9}" destId="{453C9BDA-6047-8345-BF54-A72F97067627}" srcOrd="0" destOrd="0" parTransId="{D44EC7CC-5FC2-8045-93D0-17DA8BBEF1DF}" sibTransId="{4530E572-E2E7-F14D-B380-CE0857203805}"/>
    <dgm:cxn modelId="{DA7F0F2D-44BA-C749-A1AD-1CB9939C35F6}" type="presOf" srcId="{453C9BDA-6047-8345-BF54-A72F97067627}" destId="{C0ABC85C-2B8E-E449-AF14-15E72C07E6F3}" srcOrd="0" destOrd="0" presId="urn:microsoft.com/office/officeart/2005/8/layout/hierarchy1"/>
    <dgm:cxn modelId="{325EE5CC-4064-004E-8DB6-9C784227CBBE}" type="presOf" srcId="{0F4C77FE-2E96-AA43-A582-5AEE740F135C}" destId="{E668C7EA-FF6F-2B4B-A3E8-5AD4FD3F00F1}" srcOrd="0" destOrd="0" presId="urn:microsoft.com/office/officeart/2005/8/layout/hierarchy1"/>
    <dgm:cxn modelId="{EEED6625-5169-6C40-BC81-73CDB30075E2}" type="presOf" srcId="{1036E519-1D43-D645-9386-FD4234A205AF}" destId="{643EB8C6-7923-CC42-9C43-F73D5B4D4BFA}" srcOrd="0" destOrd="0" presId="urn:microsoft.com/office/officeart/2005/8/layout/hierarchy1"/>
    <dgm:cxn modelId="{189D98C0-1A14-564C-A102-1C9717EB022C}" type="presOf" srcId="{90D2F5DC-90FC-9F41-BA02-ED3A06315A69}" destId="{BF11791A-081C-DF4A-9036-288F46D31125}" srcOrd="0" destOrd="0" presId="urn:microsoft.com/office/officeart/2005/8/layout/hierarchy1"/>
    <dgm:cxn modelId="{DCE832BC-DA0C-8E47-BB65-A826BE17C3C2}" srcId="{B061FF55-8298-4341-B655-8554A6A9C2F9}" destId="{BEFA3777-B5CA-5040-9523-325A8D376A01}" srcOrd="4" destOrd="0" parTransId="{0DE3ADBC-2D08-9E44-9B78-60EB424EF3C7}" sibTransId="{56DA7186-C99F-2146-ABB7-609A1D1F656C}"/>
    <dgm:cxn modelId="{DFF00762-44C9-E74C-A286-E79025B1D36E}" srcId="{B061FF55-8298-4341-B655-8554A6A9C2F9}" destId="{666581C0-8BCB-E041-AA32-37E08C57BBCB}" srcOrd="2" destOrd="0" parTransId="{1036E519-1D43-D645-9386-FD4234A205AF}" sibTransId="{6D39D4E5-7435-A54E-B963-750CD24B5BC8}"/>
    <dgm:cxn modelId="{2B9A2432-17C8-A14F-A7E7-88C7D203BC99}" srcId="{B061FF55-8298-4341-B655-8554A6A9C2F9}" destId="{90D2F5DC-90FC-9F41-BA02-ED3A06315A69}" srcOrd="5" destOrd="0" parTransId="{59423A8D-A85E-5D4E-BE41-BBCDAEDA0FEB}" sibTransId="{68EBABDB-6081-544C-821B-80F839A480A7}"/>
    <dgm:cxn modelId="{BD60395A-F719-E849-BA93-4BFAA30468C1}" type="presOf" srcId="{D44EC7CC-5FC2-8045-93D0-17DA8BBEF1DF}" destId="{BEF8FD83-D094-6045-A3B2-E90D73555ED7}" srcOrd="0" destOrd="0" presId="urn:microsoft.com/office/officeart/2005/8/layout/hierarchy1"/>
    <dgm:cxn modelId="{DC2BB0D2-079B-E041-9FB3-79E60127FCF8}" srcId="{B061FF55-8298-4341-B655-8554A6A9C2F9}" destId="{0F4C77FE-2E96-AA43-A582-5AEE740F135C}" srcOrd="3" destOrd="0" parTransId="{DA501856-A5F0-8A4B-A3A0-308014F34B58}" sibTransId="{0A777113-95FD-5348-B180-4F4FB426892C}"/>
    <dgm:cxn modelId="{9377EB80-B385-5B4F-AF5F-754DA4EA7C00}" type="presOf" srcId="{F75E3374-9E82-F842-988A-D76A824E31E3}" destId="{FE4947A3-1398-2840-934F-32FC174307E9}" srcOrd="0" destOrd="0" presId="urn:microsoft.com/office/officeart/2005/8/layout/hierarchy1"/>
    <dgm:cxn modelId="{6E4FFB31-0E82-B147-AC04-E7082A239466}" type="presOf" srcId="{DA501856-A5F0-8A4B-A3A0-308014F34B58}" destId="{0395E3D0-75B7-9E4C-B12E-59BBF0722C35}" srcOrd="0" destOrd="0" presId="urn:microsoft.com/office/officeart/2005/8/layout/hierarchy1"/>
    <dgm:cxn modelId="{E2AD3A9C-7F76-B44D-8D7A-6EF4CC27C2A1}" type="presOf" srcId="{0DE3ADBC-2D08-9E44-9B78-60EB424EF3C7}" destId="{5B9B3F57-4B12-694F-9936-52CC8A1B139C}" srcOrd="0" destOrd="0" presId="urn:microsoft.com/office/officeart/2005/8/layout/hierarchy1"/>
    <dgm:cxn modelId="{918BC125-724C-B248-A10E-C749AC81E9EC}" type="presOf" srcId="{666581C0-8BCB-E041-AA32-37E08C57BBCB}" destId="{3D98C50F-1B78-0B46-A5D6-52376F5A6125}" srcOrd="0" destOrd="0" presId="urn:microsoft.com/office/officeart/2005/8/layout/hierarchy1"/>
    <dgm:cxn modelId="{B7B023A4-66BD-AE40-AE9A-29F9342B06E2}" srcId="{B061FF55-8298-4341-B655-8554A6A9C2F9}" destId="{F75E3374-9E82-F842-988A-D76A824E31E3}" srcOrd="1" destOrd="0" parTransId="{54FA5D6F-D740-2B4D-B5EB-F2435206DBC1}" sibTransId="{164604EF-23D2-6147-9058-45F84408F115}"/>
    <dgm:cxn modelId="{BE73469D-7A4A-0444-9E5A-B3F453F40053}" type="presOf" srcId="{B061FF55-8298-4341-B655-8554A6A9C2F9}" destId="{AE863643-4491-7440-9A13-AB4390E1DF66}" srcOrd="0" destOrd="0" presId="urn:microsoft.com/office/officeart/2005/8/layout/hierarchy1"/>
    <dgm:cxn modelId="{5C9B68D5-B738-074E-A73B-013757B04216}" type="presOf" srcId="{3ED3A8C0-758D-6641-8485-0AFA4ECC41BB}" destId="{5FDACC14-5235-9C4B-9F37-520BEF288D79}" srcOrd="0" destOrd="0" presId="urn:microsoft.com/office/officeart/2005/8/layout/hierarchy1"/>
    <dgm:cxn modelId="{FAC220CF-48CD-1340-9905-6C0EE7415D90}" type="presOf" srcId="{59423A8D-A85E-5D4E-BE41-BBCDAEDA0FEB}" destId="{55844DF0-4723-804F-B38D-0C61BF389491}" srcOrd="0" destOrd="0" presId="urn:microsoft.com/office/officeart/2005/8/layout/hierarchy1"/>
    <dgm:cxn modelId="{36C007EA-C0AC-5B4D-9243-D0E86FE1864D}" type="presParOf" srcId="{5FDACC14-5235-9C4B-9F37-520BEF288D79}" destId="{C511938D-9D75-C742-953F-ED500A753615}" srcOrd="0" destOrd="0" presId="urn:microsoft.com/office/officeart/2005/8/layout/hierarchy1"/>
    <dgm:cxn modelId="{67701F79-A024-334D-97E7-46C8EC7353F6}" type="presParOf" srcId="{C511938D-9D75-C742-953F-ED500A753615}" destId="{4D1D8D52-F81A-FB45-BF28-1674D0659FCE}" srcOrd="0" destOrd="0" presId="urn:microsoft.com/office/officeart/2005/8/layout/hierarchy1"/>
    <dgm:cxn modelId="{4CAA9EA7-9958-7841-AF57-623DD9933DFB}" type="presParOf" srcId="{4D1D8D52-F81A-FB45-BF28-1674D0659FCE}" destId="{72F098DD-EB3A-BF4E-80A3-CE7DB0A9204C}" srcOrd="0" destOrd="0" presId="urn:microsoft.com/office/officeart/2005/8/layout/hierarchy1"/>
    <dgm:cxn modelId="{68A6028D-174D-EB41-9B4F-6CC1674B056C}" type="presParOf" srcId="{4D1D8D52-F81A-FB45-BF28-1674D0659FCE}" destId="{AE863643-4491-7440-9A13-AB4390E1DF66}" srcOrd="1" destOrd="0" presId="urn:microsoft.com/office/officeart/2005/8/layout/hierarchy1"/>
    <dgm:cxn modelId="{2B9ED5A0-DE0E-1645-8069-0C3346A138E6}" type="presParOf" srcId="{C511938D-9D75-C742-953F-ED500A753615}" destId="{634BC6FF-88A6-264C-8A36-CDFD7B235692}" srcOrd="1" destOrd="0" presId="urn:microsoft.com/office/officeart/2005/8/layout/hierarchy1"/>
    <dgm:cxn modelId="{0B320CC9-21CC-6E48-89F0-6BE6A445D147}" type="presParOf" srcId="{634BC6FF-88A6-264C-8A36-CDFD7B235692}" destId="{BEF8FD83-D094-6045-A3B2-E90D73555ED7}" srcOrd="0" destOrd="0" presId="urn:microsoft.com/office/officeart/2005/8/layout/hierarchy1"/>
    <dgm:cxn modelId="{AA969039-1450-3A44-928F-2D04F18580E6}" type="presParOf" srcId="{634BC6FF-88A6-264C-8A36-CDFD7B235692}" destId="{A01D29D6-F278-7C4E-AE09-6A834AA4A94A}" srcOrd="1" destOrd="0" presId="urn:microsoft.com/office/officeart/2005/8/layout/hierarchy1"/>
    <dgm:cxn modelId="{1731A510-2F86-EC4E-9AB9-0116046498DC}" type="presParOf" srcId="{A01D29D6-F278-7C4E-AE09-6A834AA4A94A}" destId="{95A7E5DD-9B31-284D-B524-CFD5357EF8EC}" srcOrd="0" destOrd="0" presId="urn:microsoft.com/office/officeart/2005/8/layout/hierarchy1"/>
    <dgm:cxn modelId="{620482E8-C28F-1745-A840-B0DA593B8B7E}" type="presParOf" srcId="{95A7E5DD-9B31-284D-B524-CFD5357EF8EC}" destId="{DB800C57-EE60-9040-BD57-76F36E09A645}" srcOrd="0" destOrd="0" presId="urn:microsoft.com/office/officeart/2005/8/layout/hierarchy1"/>
    <dgm:cxn modelId="{F340EEDB-8D66-2D4E-BFF6-E40164C59E4A}" type="presParOf" srcId="{95A7E5DD-9B31-284D-B524-CFD5357EF8EC}" destId="{C0ABC85C-2B8E-E449-AF14-15E72C07E6F3}" srcOrd="1" destOrd="0" presId="urn:microsoft.com/office/officeart/2005/8/layout/hierarchy1"/>
    <dgm:cxn modelId="{8652723E-720A-7E41-9C6E-7B48605BBECF}" type="presParOf" srcId="{A01D29D6-F278-7C4E-AE09-6A834AA4A94A}" destId="{880B7A5C-FF66-B943-8BFE-617A2E34762C}" srcOrd="1" destOrd="0" presId="urn:microsoft.com/office/officeart/2005/8/layout/hierarchy1"/>
    <dgm:cxn modelId="{0FCFB626-2E75-D94D-8B74-12783D26D96B}" type="presParOf" srcId="{634BC6FF-88A6-264C-8A36-CDFD7B235692}" destId="{2E80AA4A-FA27-2040-9D76-53E62CFAB195}" srcOrd="2" destOrd="0" presId="urn:microsoft.com/office/officeart/2005/8/layout/hierarchy1"/>
    <dgm:cxn modelId="{2729B11A-5452-A140-B5F5-325DA726AF84}" type="presParOf" srcId="{634BC6FF-88A6-264C-8A36-CDFD7B235692}" destId="{C36E7866-CCB9-0B44-9BA5-403CC19A9487}" srcOrd="3" destOrd="0" presId="urn:microsoft.com/office/officeart/2005/8/layout/hierarchy1"/>
    <dgm:cxn modelId="{B41C143C-5674-5942-AF09-1B87492A4183}" type="presParOf" srcId="{C36E7866-CCB9-0B44-9BA5-403CC19A9487}" destId="{76BBE175-03F5-C041-9E55-52E4C8EB619E}" srcOrd="0" destOrd="0" presId="urn:microsoft.com/office/officeart/2005/8/layout/hierarchy1"/>
    <dgm:cxn modelId="{3547F570-6184-3145-9B0A-9D8806104B0A}" type="presParOf" srcId="{76BBE175-03F5-C041-9E55-52E4C8EB619E}" destId="{5C5D7700-0166-4141-8BE0-F6B1010E91B0}" srcOrd="0" destOrd="0" presId="urn:microsoft.com/office/officeart/2005/8/layout/hierarchy1"/>
    <dgm:cxn modelId="{DA81C161-F918-5740-878C-F2D346884235}" type="presParOf" srcId="{76BBE175-03F5-C041-9E55-52E4C8EB619E}" destId="{FE4947A3-1398-2840-934F-32FC174307E9}" srcOrd="1" destOrd="0" presId="urn:microsoft.com/office/officeart/2005/8/layout/hierarchy1"/>
    <dgm:cxn modelId="{5C69B429-8162-A446-9169-E9F979FFC453}" type="presParOf" srcId="{C36E7866-CCB9-0B44-9BA5-403CC19A9487}" destId="{F740583E-4015-2743-8802-7C3DD2460D5B}" srcOrd="1" destOrd="0" presId="urn:microsoft.com/office/officeart/2005/8/layout/hierarchy1"/>
    <dgm:cxn modelId="{241D34D2-B86A-EE48-8641-99CD4CAC5FC1}" type="presParOf" srcId="{634BC6FF-88A6-264C-8A36-CDFD7B235692}" destId="{643EB8C6-7923-CC42-9C43-F73D5B4D4BFA}" srcOrd="4" destOrd="0" presId="urn:microsoft.com/office/officeart/2005/8/layout/hierarchy1"/>
    <dgm:cxn modelId="{16953B86-042C-664B-BC36-90695F85E1EC}" type="presParOf" srcId="{634BC6FF-88A6-264C-8A36-CDFD7B235692}" destId="{5E7128F0-113D-8043-ACB6-58DEC8BF829B}" srcOrd="5" destOrd="0" presId="urn:microsoft.com/office/officeart/2005/8/layout/hierarchy1"/>
    <dgm:cxn modelId="{C4EC0309-6B37-2246-BDED-71C2B4FB02ED}" type="presParOf" srcId="{5E7128F0-113D-8043-ACB6-58DEC8BF829B}" destId="{54376A57-908E-6245-88F5-061C307CFFBA}" srcOrd="0" destOrd="0" presId="urn:microsoft.com/office/officeart/2005/8/layout/hierarchy1"/>
    <dgm:cxn modelId="{82753BB9-C79F-D04B-82F9-4C6FC195C986}" type="presParOf" srcId="{54376A57-908E-6245-88F5-061C307CFFBA}" destId="{B209F7C1-CCBF-684F-8D9C-878E6A17512A}" srcOrd="0" destOrd="0" presId="urn:microsoft.com/office/officeart/2005/8/layout/hierarchy1"/>
    <dgm:cxn modelId="{6D22E628-FD77-BC4F-8261-54489824B66F}" type="presParOf" srcId="{54376A57-908E-6245-88F5-061C307CFFBA}" destId="{3D98C50F-1B78-0B46-A5D6-52376F5A6125}" srcOrd="1" destOrd="0" presId="urn:microsoft.com/office/officeart/2005/8/layout/hierarchy1"/>
    <dgm:cxn modelId="{3B1E1907-5990-E14F-B9E8-3A24EF8FE072}" type="presParOf" srcId="{5E7128F0-113D-8043-ACB6-58DEC8BF829B}" destId="{C812F176-C261-4540-B6AE-B5847BE53353}" srcOrd="1" destOrd="0" presId="urn:microsoft.com/office/officeart/2005/8/layout/hierarchy1"/>
    <dgm:cxn modelId="{0C33E5FE-0793-B242-A2D5-F2859821D169}" type="presParOf" srcId="{634BC6FF-88A6-264C-8A36-CDFD7B235692}" destId="{0395E3D0-75B7-9E4C-B12E-59BBF0722C35}" srcOrd="6" destOrd="0" presId="urn:microsoft.com/office/officeart/2005/8/layout/hierarchy1"/>
    <dgm:cxn modelId="{B3F40E66-E19C-844F-B948-BD8EFB060F62}" type="presParOf" srcId="{634BC6FF-88A6-264C-8A36-CDFD7B235692}" destId="{4609CBE8-9A63-2C4A-94CF-258EE2EF8374}" srcOrd="7" destOrd="0" presId="urn:microsoft.com/office/officeart/2005/8/layout/hierarchy1"/>
    <dgm:cxn modelId="{06B66E00-A95F-994C-ACA8-9913BE37B976}" type="presParOf" srcId="{4609CBE8-9A63-2C4A-94CF-258EE2EF8374}" destId="{319AB5F3-BFD5-224D-BD0C-651BAC047AFC}" srcOrd="0" destOrd="0" presId="urn:microsoft.com/office/officeart/2005/8/layout/hierarchy1"/>
    <dgm:cxn modelId="{84F337EC-CB14-0E46-BBA4-24D23DF28AB2}" type="presParOf" srcId="{319AB5F3-BFD5-224D-BD0C-651BAC047AFC}" destId="{09AFA60A-C98C-AB4B-800E-2CC38AFD1908}" srcOrd="0" destOrd="0" presId="urn:microsoft.com/office/officeart/2005/8/layout/hierarchy1"/>
    <dgm:cxn modelId="{BD195469-1B3E-AF4F-B7B6-9C2D99F7A99C}" type="presParOf" srcId="{319AB5F3-BFD5-224D-BD0C-651BAC047AFC}" destId="{E668C7EA-FF6F-2B4B-A3E8-5AD4FD3F00F1}" srcOrd="1" destOrd="0" presId="urn:microsoft.com/office/officeart/2005/8/layout/hierarchy1"/>
    <dgm:cxn modelId="{A1A27676-A7EA-D04F-9C3B-E0DB086504FF}" type="presParOf" srcId="{4609CBE8-9A63-2C4A-94CF-258EE2EF8374}" destId="{17133CAA-1C98-1245-A82F-4E31C30F9327}" srcOrd="1" destOrd="0" presId="urn:microsoft.com/office/officeart/2005/8/layout/hierarchy1"/>
    <dgm:cxn modelId="{0C3ABFCC-1C0A-224B-B7C4-975C70B92F9F}" type="presParOf" srcId="{634BC6FF-88A6-264C-8A36-CDFD7B235692}" destId="{5B9B3F57-4B12-694F-9936-52CC8A1B139C}" srcOrd="8" destOrd="0" presId="urn:microsoft.com/office/officeart/2005/8/layout/hierarchy1"/>
    <dgm:cxn modelId="{62ABFFB4-2641-5947-803E-0B48284EF27D}" type="presParOf" srcId="{634BC6FF-88A6-264C-8A36-CDFD7B235692}" destId="{E6DC1CC4-43F5-2C4A-AB0B-2C037E7765EE}" srcOrd="9" destOrd="0" presId="urn:microsoft.com/office/officeart/2005/8/layout/hierarchy1"/>
    <dgm:cxn modelId="{81641E67-6766-B440-83D7-8E575A8A139F}" type="presParOf" srcId="{E6DC1CC4-43F5-2C4A-AB0B-2C037E7765EE}" destId="{036BA58D-7B6B-CF40-951F-42397C91EFFA}" srcOrd="0" destOrd="0" presId="urn:microsoft.com/office/officeart/2005/8/layout/hierarchy1"/>
    <dgm:cxn modelId="{9B06E300-A8EA-3143-801A-24DC960DAFD5}" type="presParOf" srcId="{036BA58D-7B6B-CF40-951F-42397C91EFFA}" destId="{CF303C7D-918A-AF49-85B0-A5B183953658}" srcOrd="0" destOrd="0" presId="urn:microsoft.com/office/officeart/2005/8/layout/hierarchy1"/>
    <dgm:cxn modelId="{58F4522D-627B-DF4B-A1BA-5F27FCFC0EEF}" type="presParOf" srcId="{036BA58D-7B6B-CF40-951F-42397C91EFFA}" destId="{5F41C2E6-38C4-A040-A1F2-DD55D7D4B592}" srcOrd="1" destOrd="0" presId="urn:microsoft.com/office/officeart/2005/8/layout/hierarchy1"/>
    <dgm:cxn modelId="{1DB19A7F-CCD6-0644-98FE-60D1D3154F37}" type="presParOf" srcId="{E6DC1CC4-43F5-2C4A-AB0B-2C037E7765EE}" destId="{1CA0A89C-B82C-5C49-A95C-379D29073494}" srcOrd="1" destOrd="0" presId="urn:microsoft.com/office/officeart/2005/8/layout/hierarchy1"/>
    <dgm:cxn modelId="{1171A344-A1F7-7C46-8708-545CD7EFF785}" type="presParOf" srcId="{634BC6FF-88A6-264C-8A36-CDFD7B235692}" destId="{55844DF0-4723-804F-B38D-0C61BF389491}" srcOrd="10" destOrd="0" presId="urn:microsoft.com/office/officeart/2005/8/layout/hierarchy1"/>
    <dgm:cxn modelId="{5AEE6113-76B3-2D45-9639-2C814ECD5578}" type="presParOf" srcId="{634BC6FF-88A6-264C-8A36-CDFD7B235692}" destId="{B4054198-7765-4A4D-859C-6B739BC19093}" srcOrd="11" destOrd="0" presId="urn:microsoft.com/office/officeart/2005/8/layout/hierarchy1"/>
    <dgm:cxn modelId="{193CC335-07B2-9B4A-9D45-6404091A60E9}" type="presParOf" srcId="{B4054198-7765-4A4D-859C-6B739BC19093}" destId="{35CA3238-0F1C-6C44-AB47-2908A9D4C064}" srcOrd="0" destOrd="0" presId="urn:microsoft.com/office/officeart/2005/8/layout/hierarchy1"/>
    <dgm:cxn modelId="{D443AD4D-E5BC-7245-A488-4588565D4E30}" type="presParOf" srcId="{35CA3238-0F1C-6C44-AB47-2908A9D4C064}" destId="{D63CE1A0-A94C-784B-B8F8-C65EC3691F8B}" srcOrd="0" destOrd="0" presId="urn:microsoft.com/office/officeart/2005/8/layout/hierarchy1"/>
    <dgm:cxn modelId="{85872F96-A2CF-3345-B6A0-47DDB330D3C4}" type="presParOf" srcId="{35CA3238-0F1C-6C44-AB47-2908A9D4C064}" destId="{BF11791A-081C-DF4A-9036-288F46D31125}" srcOrd="1" destOrd="0" presId="urn:microsoft.com/office/officeart/2005/8/layout/hierarchy1"/>
    <dgm:cxn modelId="{8142C834-2EB9-474F-8CD1-1278122177DC}" type="presParOf" srcId="{B4054198-7765-4A4D-859C-6B739BC19093}" destId="{64939696-82C3-8C45-A534-7B845B1A96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F8DE6-8026-A44A-818C-1DB201575251}">
      <dsp:nvSpPr>
        <dsp:cNvPr id="0" name=""/>
        <dsp:cNvSpPr/>
      </dsp:nvSpPr>
      <dsp:spPr>
        <a:xfrm>
          <a:off x="2607468" y="1985728"/>
          <a:ext cx="2405062" cy="2405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Our project</a:t>
          </a:r>
          <a:endParaRPr lang="en-US" sz="4400" kern="1200" dirty="0"/>
        </a:p>
      </dsp:txBody>
      <dsp:txXfrm>
        <a:off x="2959681" y="2337941"/>
        <a:ext cx="1700636" cy="1700636"/>
      </dsp:txXfrm>
    </dsp:sp>
    <dsp:sp modelId="{33AF0D2C-6BEA-9F44-BA0C-D5DCB1A74892}">
      <dsp:nvSpPr>
        <dsp:cNvPr id="0" name=""/>
        <dsp:cNvSpPr/>
      </dsp:nvSpPr>
      <dsp:spPr>
        <a:xfrm rot="12900000">
          <a:off x="972161" y="1536096"/>
          <a:ext cx="1935523" cy="68544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B42F83-0C2C-DA41-90B8-24D2D14D0C76}">
      <dsp:nvSpPr>
        <dsp:cNvPr id="0" name=""/>
        <dsp:cNvSpPr/>
      </dsp:nvSpPr>
      <dsp:spPr>
        <a:xfrm>
          <a:off x="4774" y="409808"/>
          <a:ext cx="2284809" cy="1827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Instagram</a:t>
          </a:r>
          <a:endParaRPr lang="en-US" sz="3900" kern="1200" dirty="0"/>
        </a:p>
      </dsp:txBody>
      <dsp:txXfrm>
        <a:off x="58310" y="463344"/>
        <a:ext cx="2177737" cy="1720775"/>
      </dsp:txXfrm>
    </dsp:sp>
    <dsp:sp modelId="{9DFC4120-B8D6-3345-AB70-984E135B5B4D}">
      <dsp:nvSpPr>
        <dsp:cNvPr id="0" name=""/>
        <dsp:cNvSpPr/>
      </dsp:nvSpPr>
      <dsp:spPr>
        <a:xfrm rot="19500000">
          <a:off x="4712315" y="1536096"/>
          <a:ext cx="1935523" cy="68544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28A2D3-2ECF-9A47-BAC7-43945D15A719}">
      <dsp:nvSpPr>
        <dsp:cNvPr id="0" name=""/>
        <dsp:cNvSpPr/>
      </dsp:nvSpPr>
      <dsp:spPr>
        <a:xfrm>
          <a:off x="5330416" y="409808"/>
          <a:ext cx="2284809" cy="1827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Google Map</a:t>
          </a:r>
          <a:endParaRPr lang="en-US" sz="3900" kern="1200" dirty="0"/>
        </a:p>
      </dsp:txBody>
      <dsp:txXfrm>
        <a:off x="5383952" y="463344"/>
        <a:ext cx="2177737" cy="17207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44DF0-4723-804F-B38D-0C61BF389491}">
      <dsp:nvSpPr>
        <dsp:cNvPr id="0" name=""/>
        <dsp:cNvSpPr/>
      </dsp:nvSpPr>
      <dsp:spPr>
        <a:xfrm>
          <a:off x="3751398" y="2191240"/>
          <a:ext cx="3223059" cy="306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59"/>
              </a:lnTo>
              <a:lnTo>
                <a:pt x="3223059" y="209059"/>
              </a:lnTo>
              <a:lnTo>
                <a:pt x="3223059" y="3067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B3F57-4B12-694F-9936-52CC8A1B139C}">
      <dsp:nvSpPr>
        <dsp:cNvPr id="0" name=""/>
        <dsp:cNvSpPr/>
      </dsp:nvSpPr>
      <dsp:spPr>
        <a:xfrm>
          <a:off x="3751398" y="2191240"/>
          <a:ext cx="1933835" cy="306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59"/>
              </a:lnTo>
              <a:lnTo>
                <a:pt x="1933835" y="209059"/>
              </a:lnTo>
              <a:lnTo>
                <a:pt x="1933835" y="3067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5E3D0-75B7-9E4C-B12E-59BBF0722C35}">
      <dsp:nvSpPr>
        <dsp:cNvPr id="0" name=""/>
        <dsp:cNvSpPr/>
      </dsp:nvSpPr>
      <dsp:spPr>
        <a:xfrm>
          <a:off x="3751398" y="2191240"/>
          <a:ext cx="644611" cy="306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59"/>
              </a:lnTo>
              <a:lnTo>
                <a:pt x="644611" y="209059"/>
              </a:lnTo>
              <a:lnTo>
                <a:pt x="644611" y="3067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EB8C6-7923-CC42-9C43-F73D5B4D4BFA}">
      <dsp:nvSpPr>
        <dsp:cNvPr id="0" name=""/>
        <dsp:cNvSpPr/>
      </dsp:nvSpPr>
      <dsp:spPr>
        <a:xfrm>
          <a:off x="3106787" y="2191240"/>
          <a:ext cx="644611" cy="306776"/>
        </a:xfrm>
        <a:custGeom>
          <a:avLst/>
          <a:gdLst/>
          <a:ahLst/>
          <a:cxnLst/>
          <a:rect l="0" t="0" r="0" b="0"/>
          <a:pathLst>
            <a:path>
              <a:moveTo>
                <a:pt x="644611" y="0"/>
              </a:moveTo>
              <a:lnTo>
                <a:pt x="644611" y="209059"/>
              </a:lnTo>
              <a:lnTo>
                <a:pt x="0" y="209059"/>
              </a:lnTo>
              <a:lnTo>
                <a:pt x="0" y="3067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0AA4A-FA27-2040-9D76-53E62CFAB195}">
      <dsp:nvSpPr>
        <dsp:cNvPr id="0" name=""/>
        <dsp:cNvSpPr/>
      </dsp:nvSpPr>
      <dsp:spPr>
        <a:xfrm>
          <a:off x="1817563" y="2191240"/>
          <a:ext cx="1933835" cy="306776"/>
        </a:xfrm>
        <a:custGeom>
          <a:avLst/>
          <a:gdLst/>
          <a:ahLst/>
          <a:cxnLst/>
          <a:rect l="0" t="0" r="0" b="0"/>
          <a:pathLst>
            <a:path>
              <a:moveTo>
                <a:pt x="1933835" y="0"/>
              </a:moveTo>
              <a:lnTo>
                <a:pt x="1933835" y="209059"/>
              </a:lnTo>
              <a:lnTo>
                <a:pt x="0" y="209059"/>
              </a:lnTo>
              <a:lnTo>
                <a:pt x="0" y="3067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8FD83-D094-6045-A3B2-E90D73555ED7}">
      <dsp:nvSpPr>
        <dsp:cNvPr id="0" name=""/>
        <dsp:cNvSpPr/>
      </dsp:nvSpPr>
      <dsp:spPr>
        <a:xfrm>
          <a:off x="528339" y="2191240"/>
          <a:ext cx="3223059" cy="306776"/>
        </a:xfrm>
        <a:custGeom>
          <a:avLst/>
          <a:gdLst/>
          <a:ahLst/>
          <a:cxnLst/>
          <a:rect l="0" t="0" r="0" b="0"/>
          <a:pathLst>
            <a:path>
              <a:moveTo>
                <a:pt x="3223059" y="0"/>
              </a:moveTo>
              <a:lnTo>
                <a:pt x="3223059" y="209059"/>
              </a:lnTo>
              <a:lnTo>
                <a:pt x="0" y="209059"/>
              </a:lnTo>
              <a:lnTo>
                <a:pt x="0" y="3067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098DD-EB3A-BF4E-80A3-CE7DB0A9204C}">
      <dsp:nvSpPr>
        <dsp:cNvPr id="0" name=""/>
        <dsp:cNvSpPr/>
      </dsp:nvSpPr>
      <dsp:spPr>
        <a:xfrm>
          <a:off x="3223989" y="1521430"/>
          <a:ext cx="1054819" cy="669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863643-4491-7440-9A13-AB4390E1DF66}">
      <dsp:nvSpPr>
        <dsp:cNvPr id="0" name=""/>
        <dsp:cNvSpPr/>
      </dsp:nvSpPr>
      <dsp:spPr>
        <a:xfrm>
          <a:off x="3341191" y="1632772"/>
          <a:ext cx="1054819" cy="669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Instagram</a:t>
          </a:r>
          <a:endParaRPr lang="en-US" sz="1600" kern="1200" dirty="0"/>
        </a:p>
      </dsp:txBody>
      <dsp:txXfrm>
        <a:off x="3360809" y="1652390"/>
        <a:ext cx="1015583" cy="630574"/>
      </dsp:txXfrm>
    </dsp:sp>
    <dsp:sp modelId="{DB800C57-EE60-9040-BD57-76F36E09A645}">
      <dsp:nvSpPr>
        <dsp:cNvPr id="0" name=""/>
        <dsp:cNvSpPr/>
      </dsp:nvSpPr>
      <dsp:spPr>
        <a:xfrm>
          <a:off x="930" y="2498017"/>
          <a:ext cx="1054819" cy="669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ABC85C-2B8E-E449-AF14-15E72C07E6F3}">
      <dsp:nvSpPr>
        <dsp:cNvPr id="0" name=""/>
        <dsp:cNvSpPr/>
      </dsp:nvSpPr>
      <dsp:spPr>
        <a:xfrm>
          <a:off x="118132" y="2609359"/>
          <a:ext cx="1054819" cy="669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Hashtags</a:t>
          </a:r>
          <a:endParaRPr lang="en-US" sz="1600" kern="1200" dirty="0"/>
        </a:p>
      </dsp:txBody>
      <dsp:txXfrm>
        <a:off x="137750" y="2628977"/>
        <a:ext cx="1015583" cy="630574"/>
      </dsp:txXfrm>
    </dsp:sp>
    <dsp:sp modelId="{5C5D7700-0166-4141-8BE0-F6B1010E91B0}">
      <dsp:nvSpPr>
        <dsp:cNvPr id="0" name=""/>
        <dsp:cNvSpPr/>
      </dsp:nvSpPr>
      <dsp:spPr>
        <a:xfrm>
          <a:off x="1290153" y="2498017"/>
          <a:ext cx="1054819" cy="669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4947A3-1398-2840-934F-32FC174307E9}">
      <dsp:nvSpPr>
        <dsp:cNvPr id="0" name=""/>
        <dsp:cNvSpPr/>
      </dsp:nvSpPr>
      <dsp:spPr>
        <a:xfrm>
          <a:off x="1407355" y="2609359"/>
          <a:ext cx="1054819" cy="669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Words &amp; </a:t>
          </a:r>
          <a:r>
            <a:rPr lang="en-US" sz="1600" kern="1200" dirty="0" err="1" smtClean="0"/>
            <a:t>Emojis</a:t>
          </a:r>
          <a:endParaRPr lang="en-US" sz="1600" kern="1200" dirty="0"/>
        </a:p>
      </dsp:txBody>
      <dsp:txXfrm>
        <a:off x="1426973" y="2628977"/>
        <a:ext cx="1015583" cy="630574"/>
      </dsp:txXfrm>
    </dsp:sp>
    <dsp:sp modelId="{B209F7C1-CCBF-684F-8D9C-878E6A17512A}">
      <dsp:nvSpPr>
        <dsp:cNvPr id="0" name=""/>
        <dsp:cNvSpPr/>
      </dsp:nvSpPr>
      <dsp:spPr>
        <a:xfrm>
          <a:off x="2579377" y="2498017"/>
          <a:ext cx="1054819" cy="669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98C50F-1B78-0B46-A5D6-52376F5A6125}">
      <dsp:nvSpPr>
        <dsp:cNvPr id="0" name=""/>
        <dsp:cNvSpPr/>
      </dsp:nvSpPr>
      <dsp:spPr>
        <a:xfrm>
          <a:off x="2696579" y="2609359"/>
          <a:ext cx="1054819" cy="669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Comments</a:t>
          </a:r>
          <a:endParaRPr lang="en-US" sz="1600" kern="1200" dirty="0"/>
        </a:p>
      </dsp:txBody>
      <dsp:txXfrm>
        <a:off x="2716197" y="2628977"/>
        <a:ext cx="1015583" cy="630574"/>
      </dsp:txXfrm>
    </dsp:sp>
    <dsp:sp modelId="{09AFA60A-C98C-AB4B-800E-2CC38AFD1908}">
      <dsp:nvSpPr>
        <dsp:cNvPr id="0" name=""/>
        <dsp:cNvSpPr/>
      </dsp:nvSpPr>
      <dsp:spPr>
        <a:xfrm>
          <a:off x="3868601" y="2498017"/>
          <a:ext cx="1054819" cy="669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68C7EA-FF6F-2B4B-A3E8-5AD4FD3F00F1}">
      <dsp:nvSpPr>
        <dsp:cNvPr id="0" name=""/>
        <dsp:cNvSpPr/>
      </dsp:nvSpPr>
      <dsp:spPr>
        <a:xfrm>
          <a:off x="3985803" y="2609359"/>
          <a:ext cx="1054819" cy="669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Location tags</a:t>
          </a:r>
          <a:endParaRPr lang="en-US" sz="1600" kern="1200" dirty="0"/>
        </a:p>
      </dsp:txBody>
      <dsp:txXfrm>
        <a:off x="4005421" y="2628977"/>
        <a:ext cx="1015583" cy="630574"/>
      </dsp:txXfrm>
    </dsp:sp>
    <dsp:sp modelId="{CF303C7D-918A-AF49-85B0-A5B183953658}">
      <dsp:nvSpPr>
        <dsp:cNvPr id="0" name=""/>
        <dsp:cNvSpPr/>
      </dsp:nvSpPr>
      <dsp:spPr>
        <a:xfrm>
          <a:off x="5157824" y="2498017"/>
          <a:ext cx="1054819" cy="669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41C2E6-38C4-A040-A1F2-DD55D7D4B592}">
      <dsp:nvSpPr>
        <dsp:cNvPr id="0" name=""/>
        <dsp:cNvSpPr/>
      </dsp:nvSpPr>
      <dsp:spPr>
        <a:xfrm>
          <a:off x="5275026" y="2609359"/>
          <a:ext cx="1054819" cy="669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# of followers</a:t>
          </a:r>
          <a:endParaRPr lang="en-US" sz="1600" kern="1200" dirty="0"/>
        </a:p>
      </dsp:txBody>
      <dsp:txXfrm>
        <a:off x="5294644" y="2628977"/>
        <a:ext cx="1015583" cy="630574"/>
      </dsp:txXfrm>
    </dsp:sp>
    <dsp:sp modelId="{D63CE1A0-A94C-784B-B8F8-C65EC3691F8B}">
      <dsp:nvSpPr>
        <dsp:cNvPr id="0" name=""/>
        <dsp:cNvSpPr/>
      </dsp:nvSpPr>
      <dsp:spPr>
        <a:xfrm>
          <a:off x="6447048" y="2498017"/>
          <a:ext cx="1054819" cy="669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11791A-081C-DF4A-9036-288F46D31125}">
      <dsp:nvSpPr>
        <dsp:cNvPr id="0" name=""/>
        <dsp:cNvSpPr/>
      </dsp:nvSpPr>
      <dsp:spPr>
        <a:xfrm>
          <a:off x="6564250" y="2609359"/>
          <a:ext cx="1054819" cy="669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Likes</a:t>
          </a:r>
          <a:endParaRPr lang="en-US" sz="1600" kern="1200" dirty="0"/>
        </a:p>
      </dsp:txBody>
      <dsp:txXfrm>
        <a:off x="6583868" y="2628977"/>
        <a:ext cx="1015583" cy="630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1/22/18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1/22/18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Shuyu (Joshua) Zhou, Andrew Deng,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7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of the project is to collect data from the social media (</a:t>
            </a:r>
            <a:r>
              <a:rPr lang="en-US" dirty="0" err="1"/>
              <a:t>Instagram</a:t>
            </a:r>
            <a:r>
              <a:rPr lang="en-US" dirty="0"/>
              <a:t>) to predict the trending restaurants within a specific location.  We provide users a search engine that allows users to find what restaurants have been popular among people in order to </a:t>
            </a:r>
            <a:r>
              <a:rPr lang="en-US" dirty="0" smtClean="0"/>
              <a:t>help users make a better decision.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1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having this idea?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using data from </a:t>
            </a:r>
            <a:r>
              <a:rPr lang="en-US" dirty="0" err="1"/>
              <a:t>I</a:t>
            </a:r>
            <a:r>
              <a:rPr lang="en-US" dirty="0" err="1" smtClean="0"/>
              <a:t>nstagram</a:t>
            </a:r>
            <a:endParaRPr lang="en-US" dirty="0" smtClean="0"/>
          </a:p>
          <a:p>
            <a:pPr lvl="1"/>
            <a:r>
              <a:rPr lang="en-US" dirty="0" smtClean="0"/>
              <a:t>Very large dataset</a:t>
            </a:r>
          </a:p>
          <a:p>
            <a:pPr lvl="1"/>
            <a:r>
              <a:rPr lang="en-US" dirty="0" smtClean="0"/>
              <a:t>All about people’s daily life</a:t>
            </a:r>
          </a:p>
          <a:p>
            <a:pPr lvl="1"/>
            <a:r>
              <a:rPr lang="en-US" dirty="0" smtClean="0"/>
              <a:t>Network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realize it?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641790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29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to Cover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054447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075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屏幕快照 2018-01-22 上午11.06.5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" r="28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697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屏幕快照 2018-01-22 上午11.03.5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6" r="278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82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Weighting &amp;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come up with a formula that calculates how influential each post is likely to be by giving each a weight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rank restaurants by summing up weights.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25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43</TotalTime>
  <Words>125</Words>
  <Application>Microsoft Macintosh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Project Presentation</vt:lpstr>
      <vt:lpstr>What is our project?</vt:lpstr>
      <vt:lpstr>Why having this idea?</vt:lpstr>
      <vt:lpstr>How to realize it?</vt:lpstr>
      <vt:lpstr>Features to Cover</vt:lpstr>
      <vt:lpstr>Example</vt:lpstr>
      <vt:lpstr>Example</vt:lpstr>
      <vt:lpstr>Weighting &amp; Ranking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Shuyu</dc:creator>
  <cp:lastModifiedBy>Shuyu</cp:lastModifiedBy>
  <cp:revision>6</cp:revision>
  <dcterms:created xsi:type="dcterms:W3CDTF">2018-01-22T16:43:56Z</dcterms:created>
  <dcterms:modified xsi:type="dcterms:W3CDTF">2018-01-22T17:27:43Z</dcterms:modified>
</cp:coreProperties>
</file>