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lesDashboard_172643682453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CF9736-08FF-49CB-B27B-3081D1BF05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store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36C286-E469-486D-BBCE-0D6151BB57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9/15/2024 9:47:49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AD0C944-C283-4487-9044-7A485FCB4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" y="575310"/>
            <a:ext cx="1142238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2024-09-15T21:47:49Z</dcterms:created>
  <dcterms:modified xsi:type="dcterms:W3CDTF">2024-09-15T21:47:49Z</dcterms:modified>
</cp:coreProperties>
</file>