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mentDashboard_172670060429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465F56-5AD7-473B-A1EB-AA5A47E4B7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Employment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4ED189-6EFA-4100-BFA5-DD81859A37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9/18/2024 11:03:58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47ECC7-7B05-4AE0-926C-2E9347969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2024-09-18T23:03:59Z</dcterms:created>
  <dcterms:modified xsi:type="dcterms:W3CDTF">2024-09-18T23:03:59Z</dcterms:modified>
</cp:coreProperties>
</file>