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CEC7F8E-C73C-4B02-9768-A5F4069770A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A31981D-B42B-4818-9046-FDCBC972F4D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81B1BD0-79B7-4138-B71C-DD575B92FF7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0910EC-9F6E-44B5-BE39-589E3A9856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124306-C943-443A-A57F-1FA25C8FCE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EDF0E98-2AE6-4BEA-864E-2B6D67D8BB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FBBD5F-9531-4997-9065-484D82B142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A315B7-9B97-4111-80B7-B1EE85DCE0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0504A1-583A-4E3B-B0BA-C2C0AF2841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BAAAA2-CBC7-4635-8F3B-D730B62286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802776-6F45-47DA-B034-1B7ABDA393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603F73A-9D3E-40F7-9443-0737D742DD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A499EC-65AF-4B3D-AEC2-C796137E57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78648-ACD6-4572-A175-9813B62B4C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AA37E1-6C40-4254-9E48-CF4773F632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C81049-0B9B-4686-B87A-127725462EB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7000" y="72432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534080" y="72432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939560" y="265428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6237000" y="265428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7534080" y="2654280"/>
            <a:ext cx="123516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382F64-7310-4823-B576-1F5FEEE0CB4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FB1D5C3-282B-4B69-B427-9985F41F5C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21D06F-AE2B-4243-A058-B5C3574B43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B57525C-A059-4A4D-B5B8-35002F4C9C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265680" y="1233000"/>
            <a:ext cx="4044960" cy="687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64021D-9212-40A8-9D76-AEE5B148B7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93956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D90BF83-C027-4C4E-8660-75FD6B5D214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369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905520" y="265428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6BF7AC-B267-4FC5-8098-68797EA92F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93956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905520" y="724320"/>
            <a:ext cx="187200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939560" y="2654280"/>
            <a:ext cx="3836520" cy="1762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899C31F-9EF5-451A-826D-0AED95C51E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hu" sz="1000" b="0" strike="noStrike" spc="-1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CDD4A3B-2018-455E-BF41-64977FCC698D}" type="slidenum">
              <a:rPr lang="hu" sz="1000" b="0" strike="noStrike" spc="-1">
                <a:solidFill>
                  <a:srgbClr val="ADADAD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6;p9"/>
          <p:cNvSpPr/>
          <p:nvPr/>
        </p:nvSpPr>
        <p:spPr>
          <a:xfrm>
            <a:off x="4310640" y="0"/>
            <a:ext cx="483300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 fontScale="86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hu" sz="1000" b="0" strike="noStrike" spc="-1">
                <a:solidFill>
                  <a:srgbClr val="ADADAD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8F6B9B7-AEAF-4E2D-9968-66199D80046A}" type="slidenum">
              <a:rPr lang="hu" sz="1000" b="0" strike="noStrike" spc="-1">
                <a:solidFill>
                  <a:srgbClr val="ADADAD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5200" b="0" strike="noStrike" spc="-1">
                <a:solidFill>
                  <a:srgbClr val="FFFFFF"/>
                </a:solidFill>
                <a:latin typeface="Arial"/>
                <a:ea typeface="Arial"/>
              </a:rPr>
              <a:t>Minimum Kiválasztásos rendezés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211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2800" b="0" strike="noStrike" spc="-1">
                <a:solidFill>
                  <a:srgbClr val="ADADAD"/>
                </a:solidFill>
                <a:latin typeface="Arial"/>
                <a:ea typeface="Arial"/>
              </a:rPr>
              <a:t>Készítette: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2800" b="0" strike="noStrike" spc="-1">
                <a:solidFill>
                  <a:srgbClr val="ADADAD"/>
                </a:solidFill>
                <a:latin typeface="Arial"/>
                <a:ea typeface="Arial"/>
              </a:rPr>
              <a:t>Beke Tamás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2800" b="0" strike="noStrike" spc="-1">
                <a:solidFill>
                  <a:srgbClr val="ADADAD"/>
                </a:solidFill>
                <a:latin typeface="Arial"/>
                <a:ea typeface="Arial"/>
              </a:rPr>
              <a:t>Szidor Mihály</a:t>
            </a:r>
            <a:endParaRPr lang="en-US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2800" b="0" strike="noStrike" spc="-1">
                <a:solidFill>
                  <a:srgbClr val="ADADAD"/>
                </a:solidFill>
                <a:latin typeface="Arial"/>
                <a:ea typeface="Arial"/>
              </a:rPr>
              <a:t>Györfi Marcell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5. Lépés: Ezeket többször megismételjük a következő elemtől kezdődően.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0" name="Google Shape;132;p22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" name="Google Shape;133;p22"/>
          <p:cNvSpPr/>
          <p:nvPr/>
        </p:nvSpPr>
        <p:spPr>
          <a:xfrm>
            <a:off x="3092760" y="215748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5. Lépés: Ezeket többször megismételjük a következő elemtől kezdődően.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4" name="Google Shape;140;p23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" name="Google Shape;141;p23"/>
          <p:cNvSpPr/>
          <p:nvPr/>
        </p:nvSpPr>
        <p:spPr>
          <a:xfrm>
            <a:off x="3092760" y="215748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5. Lépés: Ezeket többször megismételjük a következő elemtől kezdődően.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8" name="Google Shape;148;p24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9" name="Google Shape;149;p24"/>
          <p:cNvSpPr/>
          <p:nvPr/>
        </p:nvSpPr>
        <p:spPr>
          <a:xfrm>
            <a:off x="3092760" y="337644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5. Lépés: Ezeket többször megismételjük a következő elemtől kezdődően.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Google Shape;156;p25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" name="Google Shape;157;p25"/>
          <p:cNvSpPr/>
          <p:nvPr/>
        </p:nvSpPr>
        <p:spPr>
          <a:xfrm rot="10800000">
            <a:off x="2862720" y="2696400"/>
            <a:ext cx="360" cy="987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3F3F3"/>
            </a:solidFill>
            <a:round/>
            <a:headEnd type="stealth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5. Lépés: Ezeket többször megismételjük a következő elemtől kezdődően.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6" name="Google Shape;164;p26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7" name="Google Shape;165;p26"/>
          <p:cNvSpPr/>
          <p:nvPr/>
        </p:nvSpPr>
        <p:spPr>
          <a:xfrm>
            <a:off x="3092760" y="299556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5. Lépés: Ezeket többször megismételjük a következő elemtől kezdődően.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Végül a lista rendezett lesz.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lang="hu" sz="989" b="1" strike="noStrike" spc="-1" dirty="0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i in range(len(szamok)-1):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Google Shape;172;p27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" name="Google Shape;63;p14"/>
          <p:cNvGraphicFramePr/>
          <p:nvPr/>
        </p:nvGraphicFramePr>
        <p:xfrm>
          <a:off x="265680" y="1383120"/>
          <a:ext cx="2414880" cy="236880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1482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Google Shape;70;p15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7" name="Google Shape;71;p15"/>
          <p:cNvSpPr/>
          <p:nvPr/>
        </p:nvSpPr>
        <p:spPr>
          <a:xfrm>
            <a:off x="3092760" y="177624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Google Shape;78;p16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79;p16"/>
          <p:cNvSpPr/>
          <p:nvPr/>
        </p:nvSpPr>
        <p:spPr>
          <a:xfrm rot="16200000">
            <a:off x="2809800" y="1801440"/>
            <a:ext cx="321120" cy="27792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Google Shape;80;p16"/>
          <p:cNvSpPr/>
          <p:nvPr/>
        </p:nvSpPr>
        <p:spPr>
          <a:xfrm>
            <a:off x="3092760" y="177624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Google Shape;87;p17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" name="Google Shape;88;p17"/>
          <p:cNvSpPr/>
          <p:nvPr/>
        </p:nvSpPr>
        <p:spPr>
          <a:xfrm rot="16200000">
            <a:off x="2809800" y="2197800"/>
            <a:ext cx="321120" cy="27792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Google Shape;89;p17"/>
          <p:cNvSpPr/>
          <p:nvPr/>
        </p:nvSpPr>
        <p:spPr>
          <a:xfrm>
            <a:off x="3092760" y="215748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Google Shape;96;p18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Google Shape;97;p18"/>
          <p:cNvSpPr/>
          <p:nvPr/>
        </p:nvSpPr>
        <p:spPr>
          <a:xfrm rot="16200000">
            <a:off x="2817360" y="2593800"/>
            <a:ext cx="321120" cy="27792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98;p18"/>
          <p:cNvSpPr/>
          <p:nvPr/>
        </p:nvSpPr>
        <p:spPr>
          <a:xfrm>
            <a:off x="3092760" y="215748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6" name="Google Shape;106;p19"/>
          <p:cNvSpPr/>
          <p:nvPr/>
        </p:nvSpPr>
        <p:spPr>
          <a:xfrm rot="16200000">
            <a:off x="2779200" y="2990160"/>
            <a:ext cx="321120" cy="27792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Google Shape;107;p19"/>
          <p:cNvSpPr/>
          <p:nvPr/>
        </p:nvSpPr>
        <p:spPr>
          <a:xfrm>
            <a:off x="3092760" y="299556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" name="Google Shape;114;p20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1" name="Google Shape;115;p20"/>
          <p:cNvSpPr/>
          <p:nvPr/>
        </p:nvSpPr>
        <p:spPr>
          <a:xfrm rot="16200000">
            <a:off x="2779200" y="3386160"/>
            <a:ext cx="321120" cy="27792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>
            <a:solidFill>
              <a:srgbClr val="30303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Google Shape;116;p20"/>
          <p:cNvSpPr/>
          <p:nvPr/>
        </p:nvSpPr>
        <p:spPr>
          <a:xfrm>
            <a:off x="3092760" y="299556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432320" y="172800"/>
            <a:ext cx="4553640" cy="26290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1. Lépés: Van egy rendezetlen számlista.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2. Lépés: Felveszünk egy minimum változót, az első elem indexét használva kezdő értékként.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3. Lépés: Végigmegyünk a lista minden elemén.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Ha az adott elem kisebb, mint a változóban tárolt indexhez tartozó elem, ez lesz a minimum változó új értéke.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0" strike="noStrike" spc="-1">
                <a:solidFill>
                  <a:srgbClr val="FFFFFF"/>
                </a:solidFill>
                <a:latin typeface="Arial"/>
                <a:ea typeface="Arial"/>
              </a:rPr>
              <a:t>4. Lépés: Felcseréljük az első és a legkisebb elemet.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432320" y="2355120"/>
            <a:ext cx="4571640" cy="3075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ctr">
            <a:noAutofit/>
          </a:bodyPr>
          <a:lstStyle/>
          <a:p>
            <a:pPr>
              <a:lnSpc>
                <a:spcPct val="75000"/>
              </a:lnSpc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def minimum_kivalasztas(szamok):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for i in range(len(szamok)-1):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minimum = i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j in range(i+1, len(szamok)):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if szamok[minimum] &gt; szamok[j]: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minimum = j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hu" sz="989" b="1" strike="noStrike" spc="-1">
                <a:solidFill>
                  <a:srgbClr val="FFFFFF"/>
                </a:solidFill>
                <a:highlight>
                  <a:srgbClr val="666666"/>
                </a:highlight>
                <a:latin typeface="Courier New"/>
                <a:ea typeface="Courier New"/>
              </a:rPr>
              <a:t>szamok[i], szamok[minimum] = szamok[minimum], szamok[i]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hu" sz="989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return szamok</a:t>
            </a:r>
            <a:endParaRPr lang="en-US" sz="989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5" name="Google Shape;123;p21"/>
          <p:cNvGraphicFramePr/>
          <p:nvPr/>
        </p:nvGraphicFramePr>
        <p:xfrm>
          <a:off x="265680" y="1383120"/>
          <a:ext cx="2414880" cy="2373840"/>
        </p:xfrm>
        <a:graphic>
          <a:graphicData uri="http://schemas.openxmlformats.org/drawingml/2006/table">
            <a:tbl>
              <a:tblPr/>
              <a:tblGrid>
                <a:gridCol w="120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Index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Érték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3876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hu" sz="14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6" name="Google Shape;124;p21"/>
          <p:cNvSpPr/>
          <p:nvPr/>
        </p:nvSpPr>
        <p:spPr>
          <a:xfrm rot="10800000">
            <a:off x="2862720" y="1870200"/>
            <a:ext cx="360" cy="1392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F3F3F3"/>
            </a:solidFill>
            <a:round/>
            <a:headEnd type="stealth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Google Shape;125;p21"/>
          <p:cNvSpPr/>
          <p:nvPr/>
        </p:nvSpPr>
        <p:spPr>
          <a:xfrm>
            <a:off x="3092760" y="2995560"/>
            <a:ext cx="535320" cy="39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hu" sz="1400" b="1" strike="noStrike" spc="-1">
                <a:solidFill>
                  <a:srgbClr val="FFFFFF"/>
                </a:solidFill>
                <a:latin typeface="Arial"/>
                <a:ea typeface="Arial"/>
              </a:rPr>
              <a:t>Min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1741</Words>
  <Application>Microsoft Office PowerPoint</Application>
  <PresentationFormat>Diavetítés a képernyőre (16:9 oldalarány)</PresentationFormat>
  <Paragraphs>361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15</vt:i4>
      </vt:variant>
    </vt:vector>
  </HeadingPairs>
  <TitlesOfParts>
    <vt:vector size="23" baseType="lpstr">
      <vt:lpstr>DejaVu Sans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Minimum Kiválasztásos rendezés</vt:lpstr>
      <vt:lpstr>1. Lépés: Van egy rendezetlen számlista.</vt:lpstr>
      <vt:lpstr>1. Lépés: Van egy rendezetlen számlista. 2. Lépés: Felveszünk egy minimum változót, az első elem indexét használva kezdő értékként.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5. Lépés: Ezeket többször megismételjük a következő elemtől kezdődően.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5. Lépés: Ezeket többször megismételjük a következő elemtől kezdődően.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5. Lépés: Ezeket többször megismételjük a következő elemtől kezdődően.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5. Lépés: Ezeket többször megismételjük a következő elemtől kezdődően.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5. Lépés: Ezeket többször megismételjük a következő elemtől kezdődően. </vt:lpstr>
      <vt:lpstr>1. Lépés: Van egy rendezetlen számlista. 2. Lépés: Felveszünk egy minimum változót, az első elem indexét használva kezdő értékként. 3. Lépés: Végigmegyünk a lista minden elemén. Ha az adott elem kisebb, mint a változóban tárolt indexhez tartozó elem, ez lesz a minimum változó új értéke. 4. Lépés: Felcseréljük az első és a legkisebb elemet. 5. Lépés: Ezeket többször megismételjük a következő elemtől kezdődően. Végül a lista rendezett lesz.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Kiválasztásos rendezés</dc:title>
  <dc:subject/>
  <dc:creator/>
  <dc:description/>
  <cp:lastModifiedBy>Szidor Mihály</cp:lastModifiedBy>
  <cp:revision>2</cp:revision>
  <dcterms:modified xsi:type="dcterms:W3CDTF">2022-09-14T17:24:20Z</dcterms:modified>
  <dc:language>en-US</dc:language>
</cp:coreProperties>
</file>