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6dd2b4045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6dd2b4045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Load your dataset into pandas dataframes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Check for missing data and duplicated values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Correct the dataframe if necessary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Write comments about the reason of correcting/not correcting the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Describe the data (both numeric and non numeric columns)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Save the dataframe into a new csv file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Deadline: </a:t>
            </a:r>
            <a:r>
              <a:rPr b="1" lang="en"/>
              <a:t>28th January 8AM</a:t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0" y="0"/>
            <a:ext cx="8904900" cy="95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>
                <a:solidFill>
                  <a:schemeClr val="dk1"/>
                </a:solidFill>
              </a:rPr>
              <a:t>Homework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