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cfe7d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cfe7d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work</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A3A3A"/>
                </a:solidFill>
              </a:rPr>
              <a:t>The homework is to use scraping to find some extra data for your dataset.</a:t>
            </a:r>
            <a:endParaRPr sz="1050">
              <a:solidFill>
                <a:srgbClr val="3A3A3A"/>
              </a:solidFill>
            </a:endParaRPr>
          </a:p>
          <a:p>
            <a:pPr indent="0" lvl="0" marL="0" rtl="0" algn="l">
              <a:spcBef>
                <a:spcPts val="1200"/>
              </a:spcBef>
              <a:spcAft>
                <a:spcPts val="0"/>
              </a:spcAft>
              <a:buClr>
                <a:schemeClr val="dk1"/>
              </a:buClr>
              <a:buSzPts val="1100"/>
              <a:buFont typeface="Arial"/>
              <a:buNone/>
            </a:pPr>
            <a:r>
              <a:rPr lang="en" sz="1050">
                <a:solidFill>
                  <a:srgbClr val="3A3A3A"/>
                </a:solidFill>
              </a:rPr>
              <a:t>- Find a page with relevant information on it</a:t>
            </a:r>
            <a:endParaRPr sz="1050">
              <a:solidFill>
                <a:srgbClr val="3A3A3A"/>
              </a:solidFill>
            </a:endParaRPr>
          </a:p>
          <a:p>
            <a:pPr indent="0" lvl="0" marL="0" rtl="0" algn="l">
              <a:spcBef>
                <a:spcPts val="1200"/>
              </a:spcBef>
              <a:spcAft>
                <a:spcPts val="0"/>
              </a:spcAft>
              <a:buClr>
                <a:schemeClr val="dk1"/>
              </a:buClr>
              <a:buSzPts val="1100"/>
              <a:buFont typeface="Arial"/>
              <a:buNone/>
            </a:pPr>
            <a:r>
              <a:rPr lang="en" sz="1050">
                <a:solidFill>
                  <a:srgbClr val="3A3A3A"/>
                </a:solidFill>
              </a:rPr>
              <a:t>- For constructing the queries use data from your dataframe. If it's not possible, create a new column and fill it with some data for this task. You won't have to include it in the final analysis.</a:t>
            </a:r>
            <a:endParaRPr sz="1050">
              <a:solidFill>
                <a:srgbClr val="3A3A3A"/>
              </a:solidFill>
            </a:endParaRPr>
          </a:p>
          <a:p>
            <a:pPr indent="0" lvl="0" marL="0" rtl="0" algn="l">
              <a:spcBef>
                <a:spcPts val="1200"/>
              </a:spcBef>
              <a:spcAft>
                <a:spcPts val="0"/>
              </a:spcAft>
              <a:buClr>
                <a:schemeClr val="dk1"/>
              </a:buClr>
              <a:buSzPts val="1100"/>
              <a:buFont typeface="Arial"/>
              <a:buNone/>
            </a:pPr>
            <a:r>
              <a:rPr lang="en" sz="1050">
                <a:solidFill>
                  <a:srgbClr val="3A3A3A"/>
                </a:solidFill>
              </a:rPr>
              <a:t>- You'll have to use an online data source for your final analysis, but it can come from API, so it's not necessary for the collected data to be strongly related to your questions.</a:t>
            </a:r>
            <a:endParaRPr sz="1050">
              <a:solidFill>
                <a:srgbClr val="3A3A3A"/>
              </a:solidFill>
            </a:endParaRPr>
          </a:p>
          <a:p>
            <a:pPr indent="0" lvl="0" marL="0" rtl="0" algn="l">
              <a:spcBef>
                <a:spcPts val="1200"/>
              </a:spcBef>
              <a:spcAft>
                <a:spcPts val="0"/>
              </a:spcAft>
              <a:buClr>
                <a:schemeClr val="dk1"/>
              </a:buClr>
              <a:buSzPts val="1100"/>
              <a:buFont typeface="Arial"/>
              <a:buNone/>
            </a:pPr>
            <a:r>
              <a:rPr lang="en" sz="1050">
                <a:solidFill>
                  <a:srgbClr val="3A3A3A"/>
                </a:solidFill>
              </a:rPr>
              <a:t>- Create a dictionary from the data collected where the keys are values from your original dataframe and the values are coming from the API.</a:t>
            </a:r>
            <a:endParaRPr sz="1050">
              <a:solidFill>
                <a:srgbClr val="3A3A3A"/>
              </a:solidFill>
            </a:endParaRPr>
          </a:p>
          <a:p>
            <a:pPr indent="0" lvl="0" marL="0" rtl="0" algn="l">
              <a:spcBef>
                <a:spcPts val="1200"/>
              </a:spcBef>
              <a:spcAft>
                <a:spcPts val="0"/>
              </a:spcAft>
              <a:buClr>
                <a:schemeClr val="dk1"/>
              </a:buClr>
              <a:buSzPts val="1100"/>
              <a:buFont typeface="Arial"/>
              <a:buNone/>
            </a:pPr>
            <a:r>
              <a:rPr lang="en" sz="1050">
                <a:solidFill>
                  <a:srgbClr val="3A3A3A"/>
                </a:solidFill>
              </a:rPr>
              <a:t>- Save this dictionary into a file. (See https://stackoverflow.com/questions/19201290/how-to-save-a-dictionary-to-a-file)</a:t>
            </a:r>
            <a:endParaRPr sz="1050">
              <a:solidFill>
                <a:srgbClr val="3A3A3A"/>
              </a:solidFill>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