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e2731bc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e2731bc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Homework for 11th February 8AM</a:t>
            </a:r>
            <a:endParaRPr sz="240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A3A3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A3A3A"/>
                </a:solidFill>
              </a:rPr>
              <a:t>- draw some plots for data exploration (can be boxplots as we did in class, or you can choose anything else if that fits your data better)</a:t>
            </a:r>
            <a:endParaRPr sz="1050">
              <a:solidFill>
                <a:srgbClr val="3A3A3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A3A3A"/>
                </a:solidFill>
              </a:rPr>
              <a:t>- check if there are values that come from data entry error, or would distort your analysis for some reason</a:t>
            </a:r>
            <a:endParaRPr sz="1050">
              <a:solidFill>
                <a:srgbClr val="3A3A3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A3A3A"/>
                </a:solidFill>
              </a:rPr>
              <a:t>- correct these values if necessary</a:t>
            </a:r>
            <a:endParaRPr sz="1050">
              <a:solidFill>
                <a:srgbClr val="3A3A3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A3A3A"/>
                </a:solidFill>
              </a:rPr>
              <a:t>- save the dataframe into a new csv</a:t>
            </a:r>
            <a:endParaRPr sz="1050">
              <a:solidFill>
                <a:srgbClr val="3A3A3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A3A3A"/>
                </a:solidFill>
              </a:rPr>
              <a:t>- work with the data you cleaned in the last homework</a:t>
            </a:r>
            <a:endParaRPr sz="1050">
              <a:solidFill>
                <a:srgbClr val="3A3A3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A3A3A"/>
                </a:solidFill>
              </a:rPr>
              <a:t>- write comments about your workflow</a:t>
            </a:r>
            <a:endParaRPr sz="1050">
              <a:solidFill>
                <a:srgbClr val="3A3A3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