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809cdb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809cdb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809c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809c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650" y="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analysis 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5900" y="643775"/>
            <a:ext cx="8520600" cy="4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Q1: Is there a difference between Subscriber/Customer in daily/weekly routine?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Reading csv data into pandas dataframes and saving dataframes as csv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the os modul to interact with the operating system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lists to read several csv files and then concatenate them into one dataframe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Deal with duplicates and missing values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Descriptives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Dealing with date format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Filtering the dataframe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Grouping and pivoting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Bar charts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Q2: Is there difference in Subscriber/Customer behavior between days with different weather conditions?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Boxplot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dictionary objects to collect data using API service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dictionary objects to collect data from web scraping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Joining dataframes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Define custom functions to transform columns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Scatter plots with regression line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9CB9C"/>
                </a:highlight>
              </a:rPr>
              <a:t>Q3: Are there stations more similar to each other? Which stations are those? In what features are they similar?</a:t>
            </a:r>
            <a:endParaRPr sz="16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Applying custom functions for data transformation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Cluster analysis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337375"/>
            <a:ext cx="76295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