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Arim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m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m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cfb46ea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cfb46ea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cfb46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cfb46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cfb46eaf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cfb46ea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cfb46eaf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cfb46ea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cfb46eaf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cfb46ea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dcfb46eaf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dcfb46ea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cfb46eaf_0_321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4" name="Google Shape;204;g7dcfb46eaf_0_321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cfb46eaf_0_33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4" name="Google Shape;214;g7dcfb46eaf_0_330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50" name="Google Shape;150;p29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55" name="Google Shape;155;p30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 sz="3000"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CEU, January 2020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analysis steps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85900" y="643775"/>
            <a:ext cx="85206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Q1: Is there a difference between Subscriber/Customer in daily/weekly routine?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Reading csv data into pandas dataframes and saving dataframes as csv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the os modul to interact with the operating system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lists to read several csv files and then concatenate them into one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 with duplicates and missing values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Descriptives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Dealing with date format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Filtering the dataframe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Grouping and pivoting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Bar charts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E599"/>
                </a:highlight>
              </a:rPr>
              <a:t>Q2: Is there difference in Subscriber/Customer behavior between days with different weather conditions?</a:t>
            </a:r>
            <a:endParaRPr sz="16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Boxplot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using API service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Using dictionary objects to collect data from web scraping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Joining dataframes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Define custom functions to transform columns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Scatter plots with regression line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Q3: Are there stations more similar to each other? Which stations are those? In what features are they similar?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Applying custom functions for data transformation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Cluster analysis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801150" y="79444"/>
            <a:ext cx="8103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 manipulation advanced: re module</a:t>
            </a:r>
            <a:endParaRPr sz="3000"/>
          </a:p>
        </p:txBody>
      </p:sp>
      <p:sp>
        <p:nvSpPr>
          <p:cNvPr id="176" name="Google Shape;176;p33"/>
          <p:cNvSpPr txBox="1"/>
          <p:nvPr/>
        </p:nvSpPr>
        <p:spPr>
          <a:xfrm>
            <a:off x="0" y="570975"/>
            <a:ext cx="2590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 text</a:t>
            </a:r>
            <a:endParaRPr sz="24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50" y="802593"/>
            <a:ext cx="5449483" cy="192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75" y="2898932"/>
            <a:ext cx="5691000" cy="213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563" y="802594"/>
            <a:ext cx="5691019" cy="2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863" y="0"/>
            <a:ext cx="1707356" cy="495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00" y="1604700"/>
            <a:ext cx="4643438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1511325" y="608756"/>
            <a:ext cx="2590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Repetitions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51" y="2139384"/>
            <a:ext cx="2864665" cy="286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569" y="2159270"/>
            <a:ext cx="2726229" cy="286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2756275" y="64875"/>
            <a:ext cx="317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Character sets</a:t>
            </a:r>
            <a:endParaRPr sz="3000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50" y="495150"/>
            <a:ext cx="5738794" cy="16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5" y="62512"/>
            <a:ext cx="4653874" cy="10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898" y="1067363"/>
            <a:ext cx="2479460" cy="40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5318000" y="1354688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see many more examples and more complex usages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https://pymotw.com/2/re/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92339" y="410674"/>
            <a:ext cx="80601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55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/>
              <a:t>A very pythonic process:</a:t>
            </a:r>
            <a:endParaRPr/>
          </a:p>
          <a:p>
            <a:pPr indent="0" lvl="0" marL="355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/>
              <a:t> list comprehension</a:t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4371993" y="2443235"/>
            <a:ext cx="4190700" cy="80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90263" y="2328437"/>
            <a:ext cx="3757500" cy="154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5041299" y="1701960"/>
            <a:ext cx="2852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1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1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comprehension</a:t>
            </a:r>
            <a:endParaRPr sz="600"/>
          </a:p>
        </p:txBody>
      </p:sp>
      <p:sp>
        <p:nvSpPr>
          <p:cNvPr id="210" name="Google Shape;210;p37"/>
          <p:cNvSpPr txBox="1"/>
          <p:nvPr/>
        </p:nvSpPr>
        <p:spPr>
          <a:xfrm>
            <a:off x="270767" y="1908235"/>
            <a:ext cx="3791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600"/>
          </a:p>
        </p:txBody>
      </p:sp>
      <p:sp>
        <p:nvSpPr>
          <p:cNvPr id="211" name="Google Shape;211;p37"/>
          <p:cNvSpPr txBox="1"/>
          <p:nvPr/>
        </p:nvSpPr>
        <p:spPr>
          <a:xfrm>
            <a:off x="698941" y="3482187"/>
            <a:ext cx="78558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383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cleaner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 sz="600"/>
          </a:p>
          <a:p>
            <a:pPr indent="383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" sz="4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comprehension</a:t>
            </a:r>
            <a:endParaRPr/>
          </a:p>
        </p:txBody>
      </p:sp>
      <p:sp>
        <p:nvSpPr>
          <p:cNvPr id="217" name="Google Shape;217;p38"/>
          <p:cNvSpPr txBox="1"/>
          <p:nvPr/>
        </p:nvSpPr>
        <p:spPr>
          <a:xfrm>
            <a:off x="1080182" y="1804990"/>
            <a:ext cx="8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None/>
            </a:pPr>
            <a:r>
              <a:rPr b="0" i="0" lang="en" sz="15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newlist</a:t>
            </a:r>
            <a:endParaRPr sz="600"/>
          </a:p>
        </p:txBody>
      </p:sp>
      <p:sp>
        <p:nvSpPr>
          <p:cNvPr id="218" name="Google Shape;218;p38"/>
          <p:cNvSpPr txBox="1"/>
          <p:nvPr/>
        </p:nvSpPr>
        <p:spPr>
          <a:xfrm>
            <a:off x="2159642" y="2194868"/>
            <a:ext cx="369000" cy="51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918451" y="3120475"/>
            <a:ext cx="2063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sz="600"/>
          </a:p>
        </p:txBody>
      </p:sp>
      <p:sp>
        <p:nvSpPr>
          <p:cNvPr id="220" name="Google Shape;220;p38"/>
          <p:cNvSpPr txBox="1"/>
          <p:nvPr/>
        </p:nvSpPr>
        <p:spPr>
          <a:xfrm>
            <a:off x="3375579" y="3477850"/>
            <a:ext cx="15060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sz="600"/>
          </a:p>
        </p:txBody>
      </p:sp>
      <p:sp>
        <p:nvSpPr>
          <p:cNvPr id="221" name="Google Shape;221;p38"/>
          <p:cNvSpPr/>
          <p:nvPr/>
        </p:nvSpPr>
        <p:spPr>
          <a:xfrm>
            <a:off x="7108400" y="2199575"/>
            <a:ext cx="269810" cy="2138632"/>
          </a:xfrm>
          <a:custGeom>
            <a:rect b="b" l="l" r="r" t="t"/>
            <a:pathLst>
              <a:path extrusionOk="0" h="4624070" w="596265">
                <a:moveTo>
                  <a:pt x="552809" y="4598812"/>
                </a:moveTo>
                <a:lnTo>
                  <a:pt x="525717" y="4598812"/>
                </a:lnTo>
                <a:lnTo>
                  <a:pt x="528574" y="4623942"/>
                </a:lnTo>
                <a:lnTo>
                  <a:pt x="548954" y="4623942"/>
                </a:lnTo>
                <a:lnTo>
                  <a:pt x="552809" y="4598812"/>
                </a:lnTo>
                <a:close/>
              </a:path>
              <a:path extrusionOk="0" h="4624070" w="596265">
                <a:moveTo>
                  <a:pt x="591376" y="4598812"/>
                </a:moveTo>
                <a:lnTo>
                  <a:pt x="554540" y="4598812"/>
                </a:lnTo>
                <a:lnTo>
                  <a:pt x="555882" y="4623942"/>
                </a:lnTo>
                <a:lnTo>
                  <a:pt x="591358" y="4623942"/>
                </a:lnTo>
                <a:lnTo>
                  <a:pt x="591376" y="4598812"/>
                </a:lnTo>
                <a:close/>
              </a:path>
              <a:path extrusionOk="0" h="4624070" w="596265">
                <a:moveTo>
                  <a:pt x="595837" y="4598812"/>
                </a:moveTo>
                <a:lnTo>
                  <a:pt x="591376" y="4598812"/>
                </a:lnTo>
                <a:lnTo>
                  <a:pt x="594583" y="4623942"/>
                </a:lnTo>
                <a:lnTo>
                  <a:pt x="595837" y="4598812"/>
                </a:lnTo>
                <a:close/>
              </a:path>
              <a:path extrusionOk="0" h="4624070" w="596265">
                <a:moveTo>
                  <a:pt x="529159" y="4573682"/>
                </a:moveTo>
                <a:lnTo>
                  <a:pt x="527752" y="4573682"/>
                </a:lnTo>
                <a:lnTo>
                  <a:pt x="530165" y="4598812"/>
                </a:lnTo>
                <a:lnTo>
                  <a:pt x="529159" y="4573682"/>
                </a:lnTo>
                <a:close/>
              </a:path>
              <a:path extrusionOk="0" h="4624070" w="596265">
                <a:moveTo>
                  <a:pt x="541391" y="4573682"/>
                </a:moveTo>
                <a:lnTo>
                  <a:pt x="531822" y="4573682"/>
                </a:lnTo>
                <a:lnTo>
                  <a:pt x="535810" y="4598812"/>
                </a:lnTo>
                <a:lnTo>
                  <a:pt x="536459" y="4598812"/>
                </a:lnTo>
                <a:lnTo>
                  <a:pt x="541391" y="4573682"/>
                </a:lnTo>
                <a:close/>
              </a:path>
              <a:path extrusionOk="0" h="4624070" w="596265">
                <a:moveTo>
                  <a:pt x="593488" y="4573682"/>
                </a:moveTo>
                <a:lnTo>
                  <a:pt x="541522" y="4573682"/>
                </a:lnTo>
                <a:lnTo>
                  <a:pt x="539809" y="4598812"/>
                </a:lnTo>
                <a:lnTo>
                  <a:pt x="595296" y="4598812"/>
                </a:lnTo>
                <a:lnTo>
                  <a:pt x="593488" y="4573682"/>
                </a:lnTo>
                <a:close/>
              </a:path>
              <a:path extrusionOk="0" h="4624070" w="596265">
                <a:moveTo>
                  <a:pt x="532627" y="4548552"/>
                </a:moveTo>
                <a:lnTo>
                  <a:pt x="526295" y="4548552"/>
                </a:lnTo>
                <a:lnTo>
                  <a:pt x="531169" y="4573682"/>
                </a:lnTo>
                <a:lnTo>
                  <a:pt x="532627" y="4548552"/>
                </a:lnTo>
                <a:close/>
              </a:path>
              <a:path extrusionOk="0" h="4624070" w="596265">
                <a:moveTo>
                  <a:pt x="588925" y="4548552"/>
                </a:moveTo>
                <a:lnTo>
                  <a:pt x="532627" y="4548552"/>
                </a:lnTo>
                <a:lnTo>
                  <a:pt x="533975" y="4573682"/>
                </a:lnTo>
                <a:lnTo>
                  <a:pt x="593144" y="4573682"/>
                </a:lnTo>
                <a:lnTo>
                  <a:pt x="588925" y="4548552"/>
                </a:lnTo>
                <a:close/>
              </a:path>
              <a:path extrusionOk="0" h="4624070" w="596265">
                <a:moveTo>
                  <a:pt x="515589" y="4523422"/>
                </a:moveTo>
                <a:lnTo>
                  <a:pt x="514182" y="4523422"/>
                </a:lnTo>
                <a:lnTo>
                  <a:pt x="516594" y="4548552"/>
                </a:lnTo>
                <a:lnTo>
                  <a:pt x="515589" y="4523422"/>
                </a:lnTo>
                <a:close/>
              </a:path>
              <a:path extrusionOk="0" h="4624070" w="596265">
                <a:moveTo>
                  <a:pt x="522798" y="4523422"/>
                </a:moveTo>
                <a:lnTo>
                  <a:pt x="516957" y="4523422"/>
                </a:lnTo>
                <a:lnTo>
                  <a:pt x="523557" y="4548552"/>
                </a:lnTo>
                <a:lnTo>
                  <a:pt x="524736" y="4548552"/>
                </a:lnTo>
                <a:lnTo>
                  <a:pt x="522798" y="4523422"/>
                </a:lnTo>
                <a:close/>
              </a:path>
              <a:path extrusionOk="0" h="4624070" w="596265">
                <a:moveTo>
                  <a:pt x="588369" y="4523422"/>
                </a:moveTo>
                <a:lnTo>
                  <a:pt x="537548" y="4523422"/>
                </a:lnTo>
                <a:lnTo>
                  <a:pt x="538592" y="4548552"/>
                </a:lnTo>
                <a:lnTo>
                  <a:pt x="590985" y="4548552"/>
                </a:lnTo>
                <a:lnTo>
                  <a:pt x="588369" y="4523422"/>
                </a:lnTo>
                <a:close/>
              </a:path>
              <a:path extrusionOk="0" h="4624070" w="596265">
                <a:moveTo>
                  <a:pt x="520900" y="4498292"/>
                </a:moveTo>
                <a:lnTo>
                  <a:pt x="518550" y="4523422"/>
                </a:lnTo>
                <a:lnTo>
                  <a:pt x="522174" y="4523422"/>
                </a:lnTo>
                <a:lnTo>
                  <a:pt x="520900" y="4498292"/>
                </a:lnTo>
                <a:close/>
              </a:path>
              <a:path extrusionOk="0" h="4624070" w="596265">
                <a:moveTo>
                  <a:pt x="536417" y="4498292"/>
                </a:moveTo>
                <a:lnTo>
                  <a:pt x="527257" y="4498292"/>
                </a:lnTo>
                <a:lnTo>
                  <a:pt x="526302" y="4523422"/>
                </a:lnTo>
                <a:lnTo>
                  <a:pt x="537075" y="4523422"/>
                </a:lnTo>
                <a:lnTo>
                  <a:pt x="536417" y="4498292"/>
                </a:lnTo>
                <a:close/>
              </a:path>
              <a:path extrusionOk="0" h="4624070" w="596265">
                <a:moveTo>
                  <a:pt x="582053" y="4498292"/>
                </a:moveTo>
                <a:lnTo>
                  <a:pt x="543344" y="4498292"/>
                </a:lnTo>
                <a:lnTo>
                  <a:pt x="543702" y="4523422"/>
                </a:lnTo>
                <a:lnTo>
                  <a:pt x="587858" y="4523422"/>
                </a:lnTo>
                <a:lnTo>
                  <a:pt x="582053" y="4498292"/>
                </a:lnTo>
                <a:close/>
              </a:path>
              <a:path extrusionOk="0" h="4624070" w="596265">
                <a:moveTo>
                  <a:pt x="512033" y="4473162"/>
                </a:moveTo>
                <a:lnTo>
                  <a:pt x="511684" y="4498292"/>
                </a:lnTo>
                <a:lnTo>
                  <a:pt x="512724" y="4498292"/>
                </a:lnTo>
                <a:lnTo>
                  <a:pt x="512033" y="4473162"/>
                </a:lnTo>
                <a:close/>
              </a:path>
              <a:path extrusionOk="0" h="4624070" w="596265">
                <a:moveTo>
                  <a:pt x="583032" y="4473162"/>
                </a:moveTo>
                <a:lnTo>
                  <a:pt x="522183" y="4473162"/>
                </a:lnTo>
                <a:lnTo>
                  <a:pt x="518782" y="4498292"/>
                </a:lnTo>
                <a:lnTo>
                  <a:pt x="573827" y="4498292"/>
                </a:lnTo>
                <a:lnTo>
                  <a:pt x="583032" y="4473162"/>
                </a:lnTo>
                <a:close/>
              </a:path>
              <a:path extrusionOk="0" h="4624070" w="596265">
                <a:moveTo>
                  <a:pt x="519233" y="4448031"/>
                </a:moveTo>
                <a:lnTo>
                  <a:pt x="514962" y="4448031"/>
                </a:lnTo>
                <a:lnTo>
                  <a:pt x="517838" y="4473162"/>
                </a:lnTo>
                <a:lnTo>
                  <a:pt x="521820" y="4473162"/>
                </a:lnTo>
                <a:lnTo>
                  <a:pt x="519233" y="4448031"/>
                </a:lnTo>
                <a:close/>
              </a:path>
              <a:path extrusionOk="0" h="4624070" w="596265">
                <a:moveTo>
                  <a:pt x="576967" y="4448031"/>
                </a:moveTo>
                <a:lnTo>
                  <a:pt x="529742" y="4448031"/>
                </a:lnTo>
                <a:lnTo>
                  <a:pt x="528603" y="4473162"/>
                </a:lnTo>
                <a:lnTo>
                  <a:pt x="575874" y="4473162"/>
                </a:lnTo>
                <a:lnTo>
                  <a:pt x="576967" y="4448031"/>
                </a:lnTo>
                <a:close/>
              </a:path>
              <a:path extrusionOk="0" h="4624070" w="596265">
                <a:moveTo>
                  <a:pt x="576826" y="4422901"/>
                </a:moveTo>
                <a:lnTo>
                  <a:pt x="523581" y="4422901"/>
                </a:lnTo>
                <a:lnTo>
                  <a:pt x="526514" y="4448031"/>
                </a:lnTo>
                <a:lnTo>
                  <a:pt x="578550" y="4448031"/>
                </a:lnTo>
                <a:lnTo>
                  <a:pt x="576826" y="4422901"/>
                </a:lnTo>
                <a:close/>
              </a:path>
              <a:path extrusionOk="0" h="4624070" w="596265">
                <a:moveTo>
                  <a:pt x="511670" y="4397771"/>
                </a:moveTo>
                <a:lnTo>
                  <a:pt x="508765" y="4397771"/>
                </a:lnTo>
                <a:lnTo>
                  <a:pt x="504365" y="4422901"/>
                </a:lnTo>
                <a:lnTo>
                  <a:pt x="513915" y="4422901"/>
                </a:lnTo>
                <a:lnTo>
                  <a:pt x="511670" y="4397771"/>
                </a:lnTo>
                <a:close/>
              </a:path>
              <a:path extrusionOk="0" h="4624070" w="596265">
                <a:moveTo>
                  <a:pt x="549948" y="4397771"/>
                </a:moveTo>
                <a:lnTo>
                  <a:pt x="515618" y="4397771"/>
                </a:lnTo>
                <a:lnTo>
                  <a:pt x="513915" y="4422901"/>
                </a:lnTo>
                <a:lnTo>
                  <a:pt x="551503" y="4422901"/>
                </a:lnTo>
                <a:lnTo>
                  <a:pt x="549948" y="4397771"/>
                </a:lnTo>
                <a:close/>
              </a:path>
              <a:path extrusionOk="0" h="4624070" w="596265">
                <a:moveTo>
                  <a:pt x="562945" y="4397771"/>
                </a:moveTo>
                <a:lnTo>
                  <a:pt x="557973" y="4397771"/>
                </a:lnTo>
                <a:lnTo>
                  <a:pt x="555715" y="4422901"/>
                </a:lnTo>
                <a:lnTo>
                  <a:pt x="564790" y="4422901"/>
                </a:lnTo>
                <a:lnTo>
                  <a:pt x="562945" y="4397771"/>
                </a:lnTo>
                <a:close/>
              </a:path>
              <a:path extrusionOk="0" h="4624070" w="596265">
                <a:moveTo>
                  <a:pt x="557400" y="4372641"/>
                </a:moveTo>
                <a:lnTo>
                  <a:pt x="520119" y="4372641"/>
                </a:lnTo>
                <a:lnTo>
                  <a:pt x="519363" y="4397771"/>
                </a:lnTo>
                <a:lnTo>
                  <a:pt x="557016" y="4397771"/>
                </a:lnTo>
                <a:lnTo>
                  <a:pt x="557400" y="4372641"/>
                </a:lnTo>
                <a:close/>
              </a:path>
              <a:path extrusionOk="0" h="4624070" w="596265">
                <a:moveTo>
                  <a:pt x="567589" y="4372641"/>
                </a:moveTo>
                <a:lnTo>
                  <a:pt x="563370" y="4372641"/>
                </a:lnTo>
                <a:lnTo>
                  <a:pt x="562964" y="4397771"/>
                </a:lnTo>
                <a:lnTo>
                  <a:pt x="571288" y="4397771"/>
                </a:lnTo>
                <a:lnTo>
                  <a:pt x="567589" y="4372641"/>
                </a:lnTo>
                <a:close/>
              </a:path>
              <a:path extrusionOk="0" h="4624070" w="596265">
                <a:moveTo>
                  <a:pt x="574117" y="4372641"/>
                </a:moveTo>
                <a:lnTo>
                  <a:pt x="573243" y="4372641"/>
                </a:lnTo>
                <a:lnTo>
                  <a:pt x="575045" y="4397771"/>
                </a:lnTo>
                <a:lnTo>
                  <a:pt x="574117" y="4372641"/>
                </a:lnTo>
                <a:close/>
              </a:path>
              <a:path extrusionOk="0" h="4624070" w="596265">
                <a:moveTo>
                  <a:pt x="547027" y="4347511"/>
                </a:moveTo>
                <a:lnTo>
                  <a:pt x="525452" y="4347511"/>
                </a:lnTo>
                <a:lnTo>
                  <a:pt x="525903" y="4372641"/>
                </a:lnTo>
                <a:lnTo>
                  <a:pt x="545610" y="4372641"/>
                </a:lnTo>
                <a:lnTo>
                  <a:pt x="547027" y="4347511"/>
                </a:lnTo>
                <a:close/>
              </a:path>
              <a:path extrusionOk="0" h="4624070" w="596265">
                <a:moveTo>
                  <a:pt x="566860" y="4347511"/>
                </a:moveTo>
                <a:lnTo>
                  <a:pt x="551120" y="4347511"/>
                </a:lnTo>
                <a:lnTo>
                  <a:pt x="549708" y="4372641"/>
                </a:lnTo>
                <a:lnTo>
                  <a:pt x="568321" y="4372641"/>
                </a:lnTo>
                <a:lnTo>
                  <a:pt x="566860" y="4347511"/>
                </a:lnTo>
                <a:close/>
              </a:path>
              <a:path extrusionOk="0" h="4624070" w="596265">
                <a:moveTo>
                  <a:pt x="567937" y="4322381"/>
                </a:moveTo>
                <a:lnTo>
                  <a:pt x="499528" y="4322381"/>
                </a:lnTo>
                <a:lnTo>
                  <a:pt x="501729" y="4347511"/>
                </a:lnTo>
                <a:lnTo>
                  <a:pt x="566801" y="4347511"/>
                </a:lnTo>
                <a:lnTo>
                  <a:pt x="567937" y="4322381"/>
                </a:lnTo>
                <a:close/>
              </a:path>
              <a:path extrusionOk="0" h="4624070" w="596265">
                <a:moveTo>
                  <a:pt x="562535" y="4297251"/>
                </a:moveTo>
                <a:lnTo>
                  <a:pt x="496027" y="4297251"/>
                </a:lnTo>
                <a:lnTo>
                  <a:pt x="496921" y="4322381"/>
                </a:lnTo>
                <a:lnTo>
                  <a:pt x="565329" y="4322381"/>
                </a:lnTo>
                <a:lnTo>
                  <a:pt x="562535" y="4297251"/>
                </a:lnTo>
                <a:close/>
              </a:path>
              <a:path extrusionOk="0" h="4624070" w="596265">
                <a:moveTo>
                  <a:pt x="556666" y="4246990"/>
                </a:moveTo>
                <a:lnTo>
                  <a:pt x="497663" y="4246990"/>
                </a:lnTo>
                <a:lnTo>
                  <a:pt x="504056" y="4272121"/>
                </a:lnTo>
                <a:lnTo>
                  <a:pt x="508591" y="4272121"/>
                </a:lnTo>
                <a:lnTo>
                  <a:pt x="509687" y="4297251"/>
                </a:lnTo>
                <a:lnTo>
                  <a:pt x="552951" y="4297251"/>
                </a:lnTo>
                <a:lnTo>
                  <a:pt x="555351" y="4272121"/>
                </a:lnTo>
                <a:lnTo>
                  <a:pt x="556666" y="4246990"/>
                </a:lnTo>
                <a:close/>
              </a:path>
              <a:path extrusionOk="0" h="4624070" w="596265">
                <a:moveTo>
                  <a:pt x="489654" y="4246990"/>
                </a:moveTo>
                <a:lnTo>
                  <a:pt x="485451" y="4246990"/>
                </a:lnTo>
                <a:lnTo>
                  <a:pt x="489700" y="4272121"/>
                </a:lnTo>
                <a:lnTo>
                  <a:pt x="489654" y="4246990"/>
                </a:lnTo>
                <a:close/>
              </a:path>
              <a:path extrusionOk="0" h="4624070" w="596265">
                <a:moveTo>
                  <a:pt x="554380" y="4221860"/>
                </a:moveTo>
                <a:lnTo>
                  <a:pt x="493574" y="4221860"/>
                </a:lnTo>
                <a:lnTo>
                  <a:pt x="492184" y="4246990"/>
                </a:lnTo>
                <a:lnTo>
                  <a:pt x="557110" y="4246990"/>
                </a:lnTo>
                <a:lnTo>
                  <a:pt x="554380" y="4221860"/>
                </a:lnTo>
                <a:close/>
              </a:path>
              <a:path extrusionOk="0" h="4624070" w="596265">
                <a:moveTo>
                  <a:pt x="548723" y="4196730"/>
                </a:moveTo>
                <a:lnTo>
                  <a:pt x="495680" y="4196730"/>
                </a:lnTo>
                <a:lnTo>
                  <a:pt x="495200" y="4221860"/>
                </a:lnTo>
                <a:lnTo>
                  <a:pt x="549023" y="4221860"/>
                </a:lnTo>
                <a:lnTo>
                  <a:pt x="548723" y="4196730"/>
                </a:lnTo>
                <a:close/>
              </a:path>
              <a:path extrusionOk="0" h="4624070" w="596265">
                <a:moveTo>
                  <a:pt x="493575" y="4171600"/>
                </a:moveTo>
                <a:lnTo>
                  <a:pt x="483436" y="4171600"/>
                </a:lnTo>
                <a:lnTo>
                  <a:pt x="476020" y="4196730"/>
                </a:lnTo>
                <a:lnTo>
                  <a:pt x="497646" y="4196730"/>
                </a:lnTo>
                <a:lnTo>
                  <a:pt x="493575" y="4171600"/>
                </a:lnTo>
                <a:close/>
              </a:path>
              <a:path extrusionOk="0" h="4624070" w="596265">
                <a:moveTo>
                  <a:pt x="545761" y="4171600"/>
                </a:moveTo>
                <a:lnTo>
                  <a:pt x="500260" y="4171600"/>
                </a:lnTo>
                <a:lnTo>
                  <a:pt x="497646" y="4196730"/>
                </a:lnTo>
                <a:lnTo>
                  <a:pt x="543431" y="4196730"/>
                </a:lnTo>
                <a:lnTo>
                  <a:pt x="545761" y="4171600"/>
                </a:lnTo>
                <a:close/>
              </a:path>
              <a:path extrusionOk="0" h="4624070" w="596265">
                <a:moveTo>
                  <a:pt x="539187" y="4146470"/>
                </a:moveTo>
                <a:lnTo>
                  <a:pt x="477473" y="4146470"/>
                </a:lnTo>
                <a:lnTo>
                  <a:pt x="476849" y="4171600"/>
                </a:lnTo>
                <a:lnTo>
                  <a:pt x="545943" y="4171600"/>
                </a:lnTo>
                <a:lnTo>
                  <a:pt x="539187" y="4146470"/>
                </a:lnTo>
                <a:close/>
              </a:path>
              <a:path extrusionOk="0" h="4624070" w="596265">
                <a:moveTo>
                  <a:pt x="543267" y="4121340"/>
                </a:moveTo>
                <a:lnTo>
                  <a:pt x="489931" y="4121340"/>
                </a:lnTo>
                <a:lnTo>
                  <a:pt x="489775" y="4146470"/>
                </a:lnTo>
                <a:lnTo>
                  <a:pt x="543370" y="4146470"/>
                </a:lnTo>
                <a:lnTo>
                  <a:pt x="543267" y="4121340"/>
                </a:lnTo>
                <a:close/>
              </a:path>
              <a:path extrusionOk="0" h="4624070" w="596265">
                <a:moveTo>
                  <a:pt x="472075" y="4096210"/>
                </a:moveTo>
                <a:lnTo>
                  <a:pt x="469465" y="4121340"/>
                </a:lnTo>
                <a:lnTo>
                  <a:pt x="478593" y="4121340"/>
                </a:lnTo>
                <a:lnTo>
                  <a:pt x="472075" y="4096210"/>
                </a:lnTo>
                <a:close/>
              </a:path>
              <a:path extrusionOk="0" h="4624070" w="596265">
                <a:moveTo>
                  <a:pt x="536732" y="4096210"/>
                </a:moveTo>
                <a:lnTo>
                  <a:pt x="480779" y="4096210"/>
                </a:lnTo>
                <a:lnTo>
                  <a:pt x="483984" y="4121340"/>
                </a:lnTo>
                <a:lnTo>
                  <a:pt x="532045" y="4121340"/>
                </a:lnTo>
                <a:lnTo>
                  <a:pt x="536732" y="4096210"/>
                </a:lnTo>
                <a:close/>
              </a:path>
              <a:path extrusionOk="0" h="4624070" w="596265">
                <a:moveTo>
                  <a:pt x="537510" y="4071080"/>
                </a:moveTo>
                <a:lnTo>
                  <a:pt x="478390" y="4071080"/>
                </a:lnTo>
                <a:lnTo>
                  <a:pt x="475359" y="4096210"/>
                </a:lnTo>
                <a:lnTo>
                  <a:pt x="535066" y="4096210"/>
                </a:lnTo>
                <a:lnTo>
                  <a:pt x="537510" y="4071080"/>
                </a:lnTo>
                <a:close/>
              </a:path>
              <a:path extrusionOk="0" h="4624070" w="596265">
                <a:moveTo>
                  <a:pt x="477366" y="4045949"/>
                </a:moveTo>
                <a:lnTo>
                  <a:pt x="476739" y="4071080"/>
                </a:lnTo>
                <a:lnTo>
                  <a:pt x="479836" y="4071080"/>
                </a:lnTo>
                <a:lnTo>
                  <a:pt x="477366" y="4045949"/>
                </a:lnTo>
                <a:close/>
              </a:path>
              <a:path extrusionOk="0" h="4624070" w="596265">
                <a:moveTo>
                  <a:pt x="530572" y="4045949"/>
                </a:moveTo>
                <a:lnTo>
                  <a:pt x="481182" y="4045949"/>
                </a:lnTo>
                <a:lnTo>
                  <a:pt x="482558" y="4071080"/>
                </a:lnTo>
                <a:lnTo>
                  <a:pt x="532478" y="4071080"/>
                </a:lnTo>
                <a:lnTo>
                  <a:pt x="530572" y="4045949"/>
                </a:lnTo>
                <a:close/>
              </a:path>
              <a:path extrusionOk="0" h="4624070" w="596265">
                <a:moveTo>
                  <a:pt x="478819" y="4020819"/>
                </a:moveTo>
                <a:lnTo>
                  <a:pt x="472501" y="4020819"/>
                </a:lnTo>
                <a:lnTo>
                  <a:pt x="466940" y="4045949"/>
                </a:lnTo>
                <a:lnTo>
                  <a:pt x="478145" y="4045949"/>
                </a:lnTo>
                <a:lnTo>
                  <a:pt x="478819" y="4020819"/>
                </a:lnTo>
                <a:close/>
              </a:path>
              <a:path extrusionOk="0" h="4624070" w="596265">
                <a:moveTo>
                  <a:pt x="514620" y="4020819"/>
                </a:moveTo>
                <a:lnTo>
                  <a:pt x="480818" y="4020819"/>
                </a:lnTo>
                <a:lnTo>
                  <a:pt x="480931" y="4045949"/>
                </a:lnTo>
                <a:lnTo>
                  <a:pt x="520768" y="4045949"/>
                </a:lnTo>
                <a:lnTo>
                  <a:pt x="514620" y="4020819"/>
                </a:lnTo>
                <a:close/>
              </a:path>
              <a:path extrusionOk="0" h="4624070" w="596265">
                <a:moveTo>
                  <a:pt x="472265" y="3995689"/>
                </a:moveTo>
                <a:lnTo>
                  <a:pt x="452932" y="3995689"/>
                </a:lnTo>
                <a:lnTo>
                  <a:pt x="461258" y="4020819"/>
                </a:lnTo>
                <a:lnTo>
                  <a:pt x="476892" y="4020819"/>
                </a:lnTo>
                <a:lnTo>
                  <a:pt x="472265" y="3995689"/>
                </a:lnTo>
                <a:close/>
              </a:path>
              <a:path extrusionOk="0" h="4624070" w="596265">
                <a:moveTo>
                  <a:pt x="521381" y="3995689"/>
                </a:moveTo>
                <a:lnTo>
                  <a:pt x="479994" y="3995689"/>
                </a:lnTo>
                <a:lnTo>
                  <a:pt x="481746" y="4020819"/>
                </a:lnTo>
                <a:lnTo>
                  <a:pt x="527480" y="4020819"/>
                </a:lnTo>
                <a:lnTo>
                  <a:pt x="521381" y="3995689"/>
                </a:lnTo>
                <a:close/>
              </a:path>
              <a:path extrusionOk="0" h="4624070" w="596265">
                <a:moveTo>
                  <a:pt x="468374" y="3970559"/>
                </a:moveTo>
                <a:lnTo>
                  <a:pt x="458479" y="3970559"/>
                </a:lnTo>
                <a:lnTo>
                  <a:pt x="453396" y="3995689"/>
                </a:lnTo>
                <a:lnTo>
                  <a:pt x="469818" y="3995689"/>
                </a:lnTo>
                <a:lnTo>
                  <a:pt x="468374" y="3970559"/>
                </a:lnTo>
                <a:close/>
              </a:path>
              <a:path extrusionOk="0" h="4624070" w="596265">
                <a:moveTo>
                  <a:pt x="528643" y="3970559"/>
                </a:moveTo>
                <a:lnTo>
                  <a:pt x="473803" y="3970559"/>
                </a:lnTo>
                <a:lnTo>
                  <a:pt x="475899" y="3995689"/>
                </a:lnTo>
                <a:lnTo>
                  <a:pt x="527978" y="3995689"/>
                </a:lnTo>
                <a:lnTo>
                  <a:pt x="528643" y="3970559"/>
                </a:lnTo>
                <a:close/>
              </a:path>
              <a:path extrusionOk="0" h="4624070" w="596265">
                <a:moveTo>
                  <a:pt x="455151" y="3945429"/>
                </a:moveTo>
                <a:lnTo>
                  <a:pt x="454556" y="3970559"/>
                </a:lnTo>
                <a:lnTo>
                  <a:pt x="457653" y="3970559"/>
                </a:lnTo>
                <a:lnTo>
                  <a:pt x="455151" y="3945429"/>
                </a:lnTo>
                <a:close/>
              </a:path>
              <a:path extrusionOk="0" h="4624070" w="596265">
                <a:moveTo>
                  <a:pt x="500735" y="3945429"/>
                </a:moveTo>
                <a:lnTo>
                  <a:pt x="465930" y="3945429"/>
                </a:lnTo>
                <a:lnTo>
                  <a:pt x="458974" y="3970559"/>
                </a:lnTo>
                <a:lnTo>
                  <a:pt x="509992" y="3970559"/>
                </a:lnTo>
                <a:lnTo>
                  <a:pt x="500735" y="3945429"/>
                </a:lnTo>
                <a:close/>
              </a:path>
              <a:path extrusionOk="0" h="4624070" w="596265">
                <a:moveTo>
                  <a:pt x="519585" y="3920299"/>
                </a:moveTo>
                <a:lnTo>
                  <a:pt x="459406" y="3920299"/>
                </a:lnTo>
                <a:lnTo>
                  <a:pt x="458482" y="3945429"/>
                </a:lnTo>
                <a:lnTo>
                  <a:pt x="519336" y="3945429"/>
                </a:lnTo>
                <a:lnTo>
                  <a:pt x="519585" y="3920299"/>
                </a:lnTo>
                <a:close/>
              </a:path>
              <a:path extrusionOk="0" h="4624070" w="596265">
                <a:moveTo>
                  <a:pt x="515636" y="3895169"/>
                </a:moveTo>
                <a:lnTo>
                  <a:pt x="464752" y="3895169"/>
                </a:lnTo>
                <a:lnTo>
                  <a:pt x="463209" y="3920299"/>
                </a:lnTo>
                <a:lnTo>
                  <a:pt x="518423" y="3920299"/>
                </a:lnTo>
                <a:lnTo>
                  <a:pt x="515636" y="3895169"/>
                </a:lnTo>
                <a:close/>
              </a:path>
              <a:path extrusionOk="0" h="4624070" w="596265">
                <a:moveTo>
                  <a:pt x="449019" y="3870039"/>
                </a:moveTo>
                <a:lnTo>
                  <a:pt x="444238" y="3870039"/>
                </a:lnTo>
                <a:lnTo>
                  <a:pt x="443041" y="3895169"/>
                </a:lnTo>
                <a:lnTo>
                  <a:pt x="452052" y="3895169"/>
                </a:lnTo>
                <a:lnTo>
                  <a:pt x="452435" y="3892266"/>
                </a:lnTo>
                <a:lnTo>
                  <a:pt x="449019" y="3870039"/>
                </a:lnTo>
                <a:close/>
              </a:path>
              <a:path extrusionOk="0" h="4624070" w="596265">
                <a:moveTo>
                  <a:pt x="460504" y="3870039"/>
                </a:moveTo>
                <a:lnTo>
                  <a:pt x="455373" y="3870039"/>
                </a:lnTo>
                <a:lnTo>
                  <a:pt x="452435" y="3892266"/>
                </a:lnTo>
                <a:lnTo>
                  <a:pt x="452881" y="3895169"/>
                </a:lnTo>
                <a:lnTo>
                  <a:pt x="459636" y="3895169"/>
                </a:lnTo>
                <a:lnTo>
                  <a:pt x="460504" y="3870039"/>
                </a:lnTo>
                <a:close/>
              </a:path>
              <a:path extrusionOk="0" h="4624070" w="596265">
                <a:moveTo>
                  <a:pt x="511116" y="3870039"/>
                </a:moveTo>
                <a:lnTo>
                  <a:pt x="466595" y="3870039"/>
                </a:lnTo>
                <a:lnTo>
                  <a:pt x="467037" y="3895169"/>
                </a:lnTo>
                <a:lnTo>
                  <a:pt x="510638" y="3895169"/>
                </a:lnTo>
                <a:lnTo>
                  <a:pt x="511116" y="3870039"/>
                </a:lnTo>
                <a:close/>
              </a:path>
              <a:path extrusionOk="0" h="4624070" w="596265">
                <a:moveTo>
                  <a:pt x="513866" y="3870039"/>
                </a:moveTo>
                <a:lnTo>
                  <a:pt x="511116" y="3870039"/>
                </a:lnTo>
                <a:lnTo>
                  <a:pt x="510638" y="3895169"/>
                </a:lnTo>
                <a:lnTo>
                  <a:pt x="514574" y="3895169"/>
                </a:lnTo>
                <a:lnTo>
                  <a:pt x="513866" y="3870039"/>
                </a:lnTo>
                <a:close/>
              </a:path>
              <a:path extrusionOk="0" h="4624070" w="596265">
                <a:moveTo>
                  <a:pt x="510648" y="3844908"/>
                </a:moveTo>
                <a:lnTo>
                  <a:pt x="457530" y="3844908"/>
                </a:lnTo>
                <a:lnTo>
                  <a:pt x="458873" y="3870039"/>
                </a:lnTo>
                <a:lnTo>
                  <a:pt x="506126" y="3870039"/>
                </a:lnTo>
                <a:lnTo>
                  <a:pt x="510648" y="3844908"/>
                </a:lnTo>
                <a:close/>
              </a:path>
              <a:path extrusionOk="0" h="4624070" w="596265">
                <a:moveTo>
                  <a:pt x="507404" y="3819778"/>
                </a:moveTo>
                <a:lnTo>
                  <a:pt x="448722" y="3819778"/>
                </a:lnTo>
                <a:lnTo>
                  <a:pt x="448376" y="3844908"/>
                </a:lnTo>
                <a:lnTo>
                  <a:pt x="505755" y="3844908"/>
                </a:lnTo>
                <a:lnTo>
                  <a:pt x="507404" y="3819778"/>
                </a:lnTo>
                <a:close/>
              </a:path>
              <a:path extrusionOk="0" h="4624070" w="596265">
                <a:moveTo>
                  <a:pt x="463051" y="3794648"/>
                </a:moveTo>
                <a:lnTo>
                  <a:pt x="450537" y="3794648"/>
                </a:lnTo>
                <a:lnTo>
                  <a:pt x="451461" y="3819778"/>
                </a:lnTo>
                <a:lnTo>
                  <a:pt x="463141" y="3819778"/>
                </a:lnTo>
                <a:lnTo>
                  <a:pt x="463051" y="3794648"/>
                </a:lnTo>
                <a:close/>
              </a:path>
              <a:path extrusionOk="0" h="4624070" w="596265">
                <a:moveTo>
                  <a:pt x="491382" y="3794648"/>
                </a:moveTo>
                <a:lnTo>
                  <a:pt x="471084" y="3794648"/>
                </a:lnTo>
                <a:lnTo>
                  <a:pt x="467565" y="3819778"/>
                </a:lnTo>
                <a:lnTo>
                  <a:pt x="493372" y="3819778"/>
                </a:lnTo>
                <a:lnTo>
                  <a:pt x="491382" y="3794648"/>
                </a:lnTo>
                <a:close/>
              </a:path>
              <a:path extrusionOk="0" h="4624070" w="596265">
                <a:moveTo>
                  <a:pt x="497420" y="3769518"/>
                </a:moveTo>
                <a:lnTo>
                  <a:pt x="457396" y="3769518"/>
                </a:lnTo>
                <a:lnTo>
                  <a:pt x="459247" y="3794648"/>
                </a:lnTo>
                <a:lnTo>
                  <a:pt x="493405" y="3794648"/>
                </a:lnTo>
                <a:lnTo>
                  <a:pt x="497420" y="3769518"/>
                </a:lnTo>
                <a:close/>
              </a:path>
              <a:path extrusionOk="0" h="4624070" w="596265">
                <a:moveTo>
                  <a:pt x="433016" y="3744388"/>
                </a:moveTo>
                <a:lnTo>
                  <a:pt x="427624" y="3744388"/>
                </a:lnTo>
                <a:lnTo>
                  <a:pt x="428068" y="3769518"/>
                </a:lnTo>
                <a:lnTo>
                  <a:pt x="433263" y="3769518"/>
                </a:lnTo>
                <a:lnTo>
                  <a:pt x="433016" y="3744388"/>
                </a:lnTo>
                <a:close/>
              </a:path>
              <a:path extrusionOk="0" h="4624070" w="596265">
                <a:moveTo>
                  <a:pt x="497463" y="3744388"/>
                </a:moveTo>
                <a:lnTo>
                  <a:pt x="448113" y="3744388"/>
                </a:lnTo>
                <a:lnTo>
                  <a:pt x="450730" y="3769518"/>
                </a:lnTo>
                <a:lnTo>
                  <a:pt x="498678" y="3769518"/>
                </a:lnTo>
                <a:lnTo>
                  <a:pt x="497463" y="3744388"/>
                </a:lnTo>
                <a:close/>
              </a:path>
              <a:path extrusionOk="0" h="4624070" w="596265">
                <a:moveTo>
                  <a:pt x="437719" y="3719258"/>
                </a:moveTo>
                <a:lnTo>
                  <a:pt x="430853" y="3719258"/>
                </a:lnTo>
                <a:lnTo>
                  <a:pt x="427292" y="3744388"/>
                </a:lnTo>
                <a:lnTo>
                  <a:pt x="441494" y="3744388"/>
                </a:lnTo>
                <a:lnTo>
                  <a:pt x="437719" y="3719258"/>
                </a:lnTo>
                <a:close/>
              </a:path>
              <a:path extrusionOk="0" h="4624070" w="596265">
                <a:moveTo>
                  <a:pt x="451550" y="3719258"/>
                </a:moveTo>
                <a:lnTo>
                  <a:pt x="445051" y="3719258"/>
                </a:lnTo>
                <a:lnTo>
                  <a:pt x="441494" y="3744388"/>
                </a:lnTo>
                <a:lnTo>
                  <a:pt x="456031" y="3744388"/>
                </a:lnTo>
                <a:lnTo>
                  <a:pt x="451550" y="3719258"/>
                </a:lnTo>
                <a:close/>
              </a:path>
              <a:path extrusionOk="0" h="4624070" w="596265">
                <a:moveTo>
                  <a:pt x="497244" y="3719258"/>
                </a:moveTo>
                <a:lnTo>
                  <a:pt x="456156" y="3719258"/>
                </a:lnTo>
                <a:lnTo>
                  <a:pt x="459097" y="3744388"/>
                </a:lnTo>
                <a:lnTo>
                  <a:pt x="497179" y="3744388"/>
                </a:lnTo>
                <a:lnTo>
                  <a:pt x="497244" y="3719258"/>
                </a:lnTo>
                <a:close/>
              </a:path>
              <a:path extrusionOk="0" h="4624070" w="596265">
                <a:moveTo>
                  <a:pt x="448477" y="3694128"/>
                </a:moveTo>
                <a:lnTo>
                  <a:pt x="426885" y="3694128"/>
                </a:lnTo>
                <a:lnTo>
                  <a:pt x="425240" y="3719258"/>
                </a:lnTo>
                <a:lnTo>
                  <a:pt x="451615" y="3719258"/>
                </a:lnTo>
                <a:lnTo>
                  <a:pt x="448477" y="3694128"/>
                </a:lnTo>
                <a:close/>
              </a:path>
              <a:path extrusionOk="0" h="4624070" w="596265">
                <a:moveTo>
                  <a:pt x="487857" y="3694128"/>
                </a:moveTo>
                <a:lnTo>
                  <a:pt x="451633" y="3694128"/>
                </a:lnTo>
                <a:lnTo>
                  <a:pt x="452404" y="3719258"/>
                </a:lnTo>
                <a:lnTo>
                  <a:pt x="486952" y="3719258"/>
                </a:lnTo>
                <a:lnTo>
                  <a:pt x="487857" y="3694128"/>
                </a:lnTo>
                <a:close/>
              </a:path>
              <a:path extrusionOk="0" h="4624070" w="596265">
                <a:moveTo>
                  <a:pt x="429274" y="3668998"/>
                </a:moveTo>
                <a:lnTo>
                  <a:pt x="428374" y="3668998"/>
                </a:lnTo>
                <a:lnTo>
                  <a:pt x="426708" y="3694128"/>
                </a:lnTo>
                <a:lnTo>
                  <a:pt x="429274" y="3668998"/>
                </a:lnTo>
                <a:close/>
              </a:path>
              <a:path extrusionOk="0" h="4624070" w="596265">
                <a:moveTo>
                  <a:pt x="438205" y="3668998"/>
                </a:moveTo>
                <a:lnTo>
                  <a:pt x="437222" y="3668998"/>
                </a:lnTo>
                <a:lnTo>
                  <a:pt x="437259" y="3694128"/>
                </a:lnTo>
                <a:lnTo>
                  <a:pt x="439592" y="3694128"/>
                </a:lnTo>
                <a:lnTo>
                  <a:pt x="438205" y="3668998"/>
                </a:lnTo>
                <a:close/>
              </a:path>
              <a:path extrusionOk="0" h="4624070" w="596265">
                <a:moveTo>
                  <a:pt x="494315" y="3668998"/>
                </a:moveTo>
                <a:lnTo>
                  <a:pt x="444515" y="3668998"/>
                </a:lnTo>
                <a:lnTo>
                  <a:pt x="449563" y="3694128"/>
                </a:lnTo>
                <a:lnTo>
                  <a:pt x="494537" y="3694128"/>
                </a:lnTo>
                <a:lnTo>
                  <a:pt x="494315" y="3668998"/>
                </a:lnTo>
                <a:close/>
              </a:path>
              <a:path extrusionOk="0" h="4624070" w="596265">
                <a:moveTo>
                  <a:pt x="414390" y="3643867"/>
                </a:moveTo>
                <a:lnTo>
                  <a:pt x="410294" y="3643867"/>
                </a:lnTo>
                <a:lnTo>
                  <a:pt x="417682" y="3668998"/>
                </a:lnTo>
                <a:lnTo>
                  <a:pt x="414390" y="3643867"/>
                </a:lnTo>
                <a:close/>
              </a:path>
              <a:path extrusionOk="0" h="4624070" w="596265">
                <a:moveTo>
                  <a:pt x="483454" y="3643867"/>
                </a:moveTo>
                <a:lnTo>
                  <a:pt x="419865" y="3643867"/>
                </a:lnTo>
                <a:lnTo>
                  <a:pt x="424568" y="3668998"/>
                </a:lnTo>
                <a:lnTo>
                  <a:pt x="480797" y="3668998"/>
                </a:lnTo>
                <a:lnTo>
                  <a:pt x="483454" y="3643867"/>
                </a:lnTo>
                <a:close/>
              </a:path>
              <a:path extrusionOk="0" h="4624070" w="596265">
                <a:moveTo>
                  <a:pt x="480644" y="3618737"/>
                </a:moveTo>
                <a:lnTo>
                  <a:pt x="432256" y="3618737"/>
                </a:lnTo>
                <a:lnTo>
                  <a:pt x="424491" y="3643867"/>
                </a:lnTo>
                <a:lnTo>
                  <a:pt x="480966" y="3643867"/>
                </a:lnTo>
                <a:lnTo>
                  <a:pt x="480644" y="3618737"/>
                </a:lnTo>
                <a:close/>
              </a:path>
              <a:path extrusionOk="0" h="4624070" w="596265">
                <a:moveTo>
                  <a:pt x="439325" y="3593607"/>
                </a:moveTo>
                <a:lnTo>
                  <a:pt x="426479" y="3593607"/>
                </a:lnTo>
                <a:lnTo>
                  <a:pt x="424423" y="3618737"/>
                </a:lnTo>
                <a:lnTo>
                  <a:pt x="441819" y="3618737"/>
                </a:lnTo>
                <a:lnTo>
                  <a:pt x="439325" y="3593607"/>
                </a:lnTo>
                <a:close/>
              </a:path>
              <a:path extrusionOk="0" h="4624070" w="596265">
                <a:moveTo>
                  <a:pt x="482390" y="3593607"/>
                </a:moveTo>
                <a:lnTo>
                  <a:pt x="442911" y="3593607"/>
                </a:lnTo>
                <a:lnTo>
                  <a:pt x="443380" y="3618737"/>
                </a:lnTo>
                <a:lnTo>
                  <a:pt x="485146" y="3618737"/>
                </a:lnTo>
                <a:lnTo>
                  <a:pt x="482390" y="3593607"/>
                </a:lnTo>
                <a:close/>
              </a:path>
              <a:path extrusionOk="0" h="4624070" w="596265">
                <a:moveTo>
                  <a:pt x="419309" y="3568477"/>
                </a:moveTo>
                <a:lnTo>
                  <a:pt x="418244" y="3568477"/>
                </a:lnTo>
                <a:lnTo>
                  <a:pt x="419043" y="3593607"/>
                </a:lnTo>
                <a:lnTo>
                  <a:pt x="419309" y="3568477"/>
                </a:lnTo>
                <a:close/>
              </a:path>
              <a:path extrusionOk="0" h="4624070" w="596265">
                <a:moveTo>
                  <a:pt x="477064" y="3568477"/>
                </a:moveTo>
                <a:lnTo>
                  <a:pt x="424920" y="3568477"/>
                </a:lnTo>
                <a:lnTo>
                  <a:pt x="422779" y="3593607"/>
                </a:lnTo>
                <a:lnTo>
                  <a:pt x="475538" y="3593607"/>
                </a:lnTo>
                <a:lnTo>
                  <a:pt x="477064" y="3568477"/>
                </a:lnTo>
                <a:close/>
              </a:path>
              <a:path extrusionOk="0" h="4624070" w="596265">
                <a:moveTo>
                  <a:pt x="476190" y="3543347"/>
                </a:moveTo>
                <a:lnTo>
                  <a:pt x="404881" y="3543347"/>
                </a:lnTo>
                <a:lnTo>
                  <a:pt x="408346" y="3568477"/>
                </a:lnTo>
                <a:lnTo>
                  <a:pt x="479529" y="3568477"/>
                </a:lnTo>
                <a:lnTo>
                  <a:pt x="476190" y="3543347"/>
                </a:lnTo>
                <a:close/>
              </a:path>
              <a:path extrusionOk="0" h="4624070" w="596265">
                <a:moveTo>
                  <a:pt x="435313" y="3518217"/>
                </a:moveTo>
                <a:lnTo>
                  <a:pt x="420664" y="3518217"/>
                </a:lnTo>
                <a:lnTo>
                  <a:pt x="423964" y="3543347"/>
                </a:lnTo>
                <a:lnTo>
                  <a:pt x="436423" y="3543347"/>
                </a:lnTo>
                <a:lnTo>
                  <a:pt x="435313" y="3518217"/>
                </a:lnTo>
                <a:close/>
              </a:path>
              <a:path extrusionOk="0" h="4624070" w="596265">
                <a:moveTo>
                  <a:pt x="472047" y="3518217"/>
                </a:moveTo>
                <a:lnTo>
                  <a:pt x="443541" y="3518217"/>
                </a:lnTo>
                <a:lnTo>
                  <a:pt x="443324" y="3543347"/>
                </a:lnTo>
                <a:lnTo>
                  <a:pt x="465701" y="3543347"/>
                </a:lnTo>
                <a:lnTo>
                  <a:pt x="472047" y="3518217"/>
                </a:lnTo>
                <a:close/>
              </a:path>
              <a:path extrusionOk="0" h="4624070" w="596265">
                <a:moveTo>
                  <a:pt x="468596" y="3493087"/>
                </a:moveTo>
                <a:lnTo>
                  <a:pt x="407856" y="3493087"/>
                </a:lnTo>
                <a:lnTo>
                  <a:pt x="406640" y="3518217"/>
                </a:lnTo>
                <a:lnTo>
                  <a:pt x="474342" y="3518217"/>
                </a:lnTo>
                <a:lnTo>
                  <a:pt x="468596" y="3493087"/>
                </a:lnTo>
                <a:close/>
              </a:path>
              <a:path extrusionOk="0" h="4624070" w="596265">
                <a:moveTo>
                  <a:pt x="422896" y="3467957"/>
                </a:moveTo>
                <a:lnTo>
                  <a:pt x="414800" y="3467957"/>
                </a:lnTo>
                <a:lnTo>
                  <a:pt x="417389" y="3493087"/>
                </a:lnTo>
                <a:lnTo>
                  <a:pt x="423764" y="3493087"/>
                </a:lnTo>
                <a:lnTo>
                  <a:pt x="422896" y="3467957"/>
                </a:lnTo>
                <a:close/>
              </a:path>
              <a:path extrusionOk="0" h="4624070" w="596265">
                <a:moveTo>
                  <a:pt x="456482" y="3467957"/>
                </a:moveTo>
                <a:lnTo>
                  <a:pt x="425846" y="3467957"/>
                </a:lnTo>
                <a:lnTo>
                  <a:pt x="426304" y="3493087"/>
                </a:lnTo>
                <a:lnTo>
                  <a:pt x="461549" y="3493087"/>
                </a:lnTo>
                <a:lnTo>
                  <a:pt x="456482" y="3467957"/>
                </a:lnTo>
                <a:close/>
              </a:path>
              <a:path extrusionOk="0" h="4624070" w="596265">
                <a:moveTo>
                  <a:pt x="402629" y="3442827"/>
                </a:moveTo>
                <a:lnTo>
                  <a:pt x="400111" y="3442827"/>
                </a:lnTo>
                <a:lnTo>
                  <a:pt x="399583" y="3467957"/>
                </a:lnTo>
                <a:lnTo>
                  <a:pt x="401679" y="3467957"/>
                </a:lnTo>
                <a:lnTo>
                  <a:pt x="402629" y="3442827"/>
                </a:lnTo>
                <a:close/>
              </a:path>
              <a:path extrusionOk="0" h="4624070" w="596265">
                <a:moveTo>
                  <a:pt x="451306" y="3442827"/>
                </a:moveTo>
                <a:lnTo>
                  <a:pt x="404981" y="3442827"/>
                </a:lnTo>
                <a:lnTo>
                  <a:pt x="412329" y="3467957"/>
                </a:lnTo>
                <a:lnTo>
                  <a:pt x="452060" y="3467957"/>
                </a:lnTo>
                <a:lnTo>
                  <a:pt x="451306" y="3442827"/>
                </a:lnTo>
                <a:close/>
              </a:path>
              <a:path extrusionOk="0" h="4624070" w="596265">
                <a:moveTo>
                  <a:pt x="461635" y="3442827"/>
                </a:moveTo>
                <a:lnTo>
                  <a:pt x="451306" y="3442827"/>
                </a:lnTo>
                <a:lnTo>
                  <a:pt x="452060" y="3467957"/>
                </a:lnTo>
                <a:lnTo>
                  <a:pt x="465563" y="3467957"/>
                </a:lnTo>
                <a:lnTo>
                  <a:pt x="461635" y="3442827"/>
                </a:lnTo>
                <a:close/>
              </a:path>
              <a:path extrusionOk="0" h="4624070" w="596265">
                <a:moveTo>
                  <a:pt x="459010" y="3417696"/>
                </a:moveTo>
                <a:lnTo>
                  <a:pt x="401754" y="3417696"/>
                </a:lnTo>
                <a:lnTo>
                  <a:pt x="401715" y="3442827"/>
                </a:lnTo>
                <a:lnTo>
                  <a:pt x="455902" y="3442827"/>
                </a:lnTo>
                <a:lnTo>
                  <a:pt x="459010" y="3417696"/>
                </a:lnTo>
                <a:close/>
              </a:path>
              <a:path extrusionOk="0" h="4624070" w="596265">
                <a:moveTo>
                  <a:pt x="435977" y="3392566"/>
                </a:moveTo>
                <a:lnTo>
                  <a:pt x="396478" y="3392566"/>
                </a:lnTo>
                <a:lnTo>
                  <a:pt x="406253" y="3417696"/>
                </a:lnTo>
                <a:lnTo>
                  <a:pt x="427941" y="3417696"/>
                </a:lnTo>
                <a:lnTo>
                  <a:pt x="435977" y="3392566"/>
                </a:lnTo>
                <a:close/>
              </a:path>
              <a:path extrusionOk="0" h="4624070" w="596265">
                <a:moveTo>
                  <a:pt x="443476" y="3392566"/>
                </a:moveTo>
                <a:lnTo>
                  <a:pt x="435977" y="3392566"/>
                </a:lnTo>
                <a:lnTo>
                  <a:pt x="427941" y="3417696"/>
                </a:lnTo>
                <a:lnTo>
                  <a:pt x="446419" y="3417696"/>
                </a:lnTo>
                <a:lnTo>
                  <a:pt x="449091" y="3411685"/>
                </a:lnTo>
                <a:lnTo>
                  <a:pt x="443476" y="3392566"/>
                </a:lnTo>
                <a:close/>
              </a:path>
              <a:path extrusionOk="0" h="4624070" w="596265">
                <a:moveTo>
                  <a:pt x="449091" y="3411685"/>
                </a:moveTo>
                <a:lnTo>
                  <a:pt x="446419" y="3417696"/>
                </a:lnTo>
                <a:lnTo>
                  <a:pt x="450857" y="3417696"/>
                </a:lnTo>
                <a:lnTo>
                  <a:pt x="449091" y="3411685"/>
                </a:lnTo>
                <a:close/>
              </a:path>
              <a:path extrusionOk="0" h="4624070" w="596265">
                <a:moveTo>
                  <a:pt x="457591" y="3392566"/>
                </a:moveTo>
                <a:lnTo>
                  <a:pt x="443476" y="3392566"/>
                </a:lnTo>
                <a:lnTo>
                  <a:pt x="449091" y="3411685"/>
                </a:lnTo>
                <a:lnTo>
                  <a:pt x="457591" y="3392566"/>
                </a:lnTo>
                <a:close/>
              </a:path>
              <a:path extrusionOk="0" h="4624070" w="596265">
                <a:moveTo>
                  <a:pt x="448560" y="3367436"/>
                </a:moveTo>
                <a:lnTo>
                  <a:pt x="389284" y="3367436"/>
                </a:lnTo>
                <a:lnTo>
                  <a:pt x="392782" y="3392566"/>
                </a:lnTo>
                <a:lnTo>
                  <a:pt x="453175" y="3392566"/>
                </a:lnTo>
                <a:lnTo>
                  <a:pt x="448560" y="3367436"/>
                </a:lnTo>
                <a:close/>
              </a:path>
              <a:path extrusionOk="0" h="4624070" w="596265">
                <a:moveTo>
                  <a:pt x="395427" y="3342306"/>
                </a:moveTo>
                <a:lnTo>
                  <a:pt x="387711" y="3342306"/>
                </a:lnTo>
                <a:lnTo>
                  <a:pt x="387190" y="3367436"/>
                </a:lnTo>
                <a:lnTo>
                  <a:pt x="395712" y="3367436"/>
                </a:lnTo>
                <a:lnTo>
                  <a:pt x="395427" y="3342306"/>
                </a:lnTo>
                <a:close/>
              </a:path>
              <a:path extrusionOk="0" h="4624070" w="596265">
                <a:moveTo>
                  <a:pt x="455148" y="3342306"/>
                </a:moveTo>
                <a:lnTo>
                  <a:pt x="401466" y="3342306"/>
                </a:lnTo>
                <a:lnTo>
                  <a:pt x="402499" y="3367436"/>
                </a:lnTo>
                <a:lnTo>
                  <a:pt x="455600" y="3367436"/>
                </a:lnTo>
                <a:lnTo>
                  <a:pt x="455148" y="3342306"/>
                </a:lnTo>
                <a:close/>
              </a:path>
              <a:path extrusionOk="0" h="4624070" w="596265">
                <a:moveTo>
                  <a:pt x="389275" y="3317176"/>
                </a:moveTo>
                <a:lnTo>
                  <a:pt x="384960" y="3317176"/>
                </a:lnTo>
                <a:lnTo>
                  <a:pt x="383847" y="3342306"/>
                </a:lnTo>
                <a:lnTo>
                  <a:pt x="388357" y="3342306"/>
                </a:lnTo>
                <a:lnTo>
                  <a:pt x="389275" y="3317176"/>
                </a:lnTo>
                <a:close/>
              </a:path>
              <a:path extrusionOk="0" h="4624070" w="596265">
                <a:moveTo>
                  <a:pt x="445325" y="3317176"/>
                </a:moveTo>
                <a:lnTo>
                  <a:pt x="390375" y="3317176"/>
                </a:lnTo>
                <a:lnTo>
                  <a:pt x="391567" y="3342306"/>
                </a:lnTo>
                <a:lnTo>
                  <a:pt x="448283" y="3342306"/>
                </a:lnTo>
                <a:lnTo>
                  <a:pt x="445325" y="3317176"/>
                </a:lnTo>
                <a:close/>
              </a:path>
              <a:path extrusionOk="0" h="4624070" w="596265">
                <a:moveTo>
                  <a:pt x="431967" y="3292046"/>
                </a:moveTo>
                <a:lnTo>
                  <a:pt x="391709" y="3292046"/>
                </a:lnTo>
                <a:lnTo>
                  <a:pt x="389766" y="3317176"/>
                </a:lnTo>
                <a:lnTo>
                  <a:pt x="430427" y="3317176"/>
                </a:lnTo>
                <a:lnTo>
                  <a:pt x="431967" y="3292046"/>
                </a:lnTo>
                <a:close/>
              </a:path>
              <a:path extrusionOk="0" h="4624070" w="596265">
                <a:moveTo>
                  <a:pt x="448021" y="3266916"/>
                </a:moveTo>
                <a:lnTo>
                  <a:pt x="393733" y="3266916"/>
                </a:lnTo>
                <a:lnTo>
                  <a:pt x="392185" y="3292046"/>
                </a:lnTo>
                <a:lnTo>
                  <a:pt x="448881" y="3292046"/>
                </a:lnTo>
                <a:lnTo>
                  <a:pt x="448021" y="3266916"/>
                </a:lnTo>
                <a:close/>
              </a:path>
              <a:path extrusionOk="0" h="4624070" w="596265">
                <a:moveTo>
                  <a:pt x="439574" y="3241786"/>
                </a:moveTo>
                <a:lnTo>
                  <a:pt x="390065" y="3241786"/>
                </a:lnTo>
                <a:lnTo>
                  <a:pt x="392717" y="3266916"/>
                </a:lnTo>
                <a:lnTo>
                  <a:pt x="444046" y="3266916"/>
                </a:lnTo>
                <a:lnTo>
                  <a:pt x="439574" y="3241786"/>
                </a:lnTo>
                <a:close/>
              </a:path>
              <a:path extrusionOk="0" h="4624070" w="596265">
                <a:moveTo>
                  <a:pt x="371955" y="3216655"/>
                </a:moveTo>
                <a:lnTo>
                  <a:pt x="373601" y="3241786"/>
                </a:lnTo>
                <a:lnTo>
                  <a:pt x="376994" y="3241786"/>
                </a:lnTo>
                <a:lnTo>
                  <a:pt x="371955" y="3216655"/>
                </a:lnTo>
                <a:close/>
              </a:path>
              <a:path extrusionOk="0" h="4624070" w="596265">
                <a:moveTo>
                  <a:pt x="434752" y="3216655"/>
                </a:moveTo>
                <a:lnTo>
                  <a:pt x="380764" y="3216655"/>
                </a:lnTo>
                <a:lnTo>
                  <a:pt x="378463" y="3241786"/>
                </a:lnTo>
                <a:lnTo>
                  <a:pt x="435586" y="3241786"/>
                </a:lnTo>
                <a:lnTo>
                  <a:pt x="434752" y="3216655"/>
                </a:lnTo>
                <a:close/>
              </a:path>
              <a:path extrusionOk="0" h="4624070" w="596265">
                <a:moveTo>
                  <a:pt x="417858" y="3191525"/>
                </a:moveTo>
                <a:lnTo>
                  <a:pt x="369333" y="3191525"/>
                </a:lnTo>
                <a:lnTo>
                  <a:pt x="373852" y="3216655"/>
                </a:lnTo>
                <a:lnTo>
                  <a:pt x="413346" y="3216655"/>
                </a:lnTo>
                <a:lnTo>
                  <a:pt x="417858" y="3191525"/>
                </a:lnTo>
                <a:close/>
              </a:path>
              <a:path extrusionOk="0" h="4624070" w="596265">
                <a:moveTo>
                  <a:pt x="428160" y="3191525"/>
                </a:moveTo>
                <a:lnTo>
                  <a:pt x="423316" y="3191525"/>
                </a:lnTo>
                <a:lnTo>
                  <a:pt x="426782" y="3216655"/>
                </a:lnTo>
                <a:lnTo>
                  <a:pt x="432259" y="3216655"/>
                </a:lnTo>
                <a:lnTo>
                  <a:pt x="428160" y="3191525"/>
                </a:lnTo>
                <a:close/>
              </a:path>
              <a:path extrusionOk="0" h="4624070" w="596265">
                <a:moveTo>
                  <a:pt x="431736" y="3166395"/>
                </a:moveTo>
                <a:lnTo>
                  <a:pt x="363454" y="3166395"/>
                </a:lnTo>
                <a:lnTo>
                  <a:pt x="365617" y="3191525"/>
                </a:lnTo>
                <a:lnTo>
                  <a:pt x="431071" y="3191525"/>
                </a:lnTo>
                <a:lnTo>
                  <a:pt x="431736" y="3166395"/>
                </a:lnTo>
                <a:close/>
              </a:path>
              <a:path extrusionOk="0" h="4624070" w="596265">
                <a:moveTo>
                  <a:pt x="370068" y="3141265"/>
                </a:moveTo>
                <a:lnTo>
                  <a:pt x="368452" y="3141265"/>
                </a:lnTo>
                <a:lnTo>
                  <a:pt x="369975" y="3166395"/>
                </a:lnTo>
                <a:lnTo>
                  <a:pt x="371179" y="3166395"/>
                </a:lnTo>
                <a:lnTo>
                  <a:pt x="370068" y="3141265"/>
                </a:lnTo>
                <a:close/>
              </a:path>
              <a:path extrusionOk="0" h="4624070" w="596265">
                <a:moveTo>
                  <a:pt x="417582" y="3141265"/>
                </a:moveTo>
                <a:lnTo>
                  <a:pt x="373274" y="3141265"/>
                </a:lnTo>
                <a:lnTo>
                  <a:pt x="376838" y="3166395"/>
                </a:lnTo>
                <a:lnTo>
                  <a:pt x="416477" y="3166395"/>
                </a:lnTo>
                <a:lnTo>
                  <a:pt x="417582" y="3141265"/>
                </a:lnTo>
                <a:close/>
              </a:path>
              <a:path extrusionOk="0" h="4624070" w="596265">
                <a:moveTo>
                  <a:pt x="428978" y="3141265"/>
                </a:moveTo>
                <a:lnTo>
                  <a:pt x="419461" y="3141265"/>
                </a:lnTo>
                <a:lnTo>
                  <a:pt x="416477" y="3166395"/>
                </a:lnTo>
                <a:lnTo>
                  <a:pt x="430109" y="3166395"/>
                </a:lnTo>
                <a:lnTo>
                  <a:pt x="428978" y="3141265"/>
                </a:lnTo>
                <a:close/>
              </a:path>
              <a:path extrusionOk="0" h="4624070" w="596265">
                <a:moveTo>
                  <a:pt x="417663" y="3116135"/>
                </a:moveTo>
                <a:lnTo>
                  <a:pt x="370899" y="3116135"/>
                </a:lnTo>
                <a:lnTo>
                  <a:pt x="370390" y="3141265"/>
                </a:lnTo>
                <a:lnTo>
                  <a:pt x="415769" y="3141265"/>
                </a:lnTo>
                <a:lnTo>
                  <a:pt x="417663" y="3116135"/>
                </a:lnTo>
                <a:close/>
              </a:path>
              <a:path extrusionOk="0" h="4624070" w="596265">
                <a:moveTo>
                  <a:pt x="426279" y="3091005"/>
                </a:moveTo>
                <a:lnTo>
                  <a:pt x="360723" y="3091005"/>
                </a:lnTo>
                <a:lnTo>
                  <a:pt x="362170" y="3116135"/>
                </a:lnTo>
                <a:lnTo>
                  <a:pt x="427765" y="3116135"/>
                </a:lnTo>
                <a:lnTo>
                  <a:pt x="426279" y="3091005"/>
                </a:lnTo>
                <a:close/>
              </a:path>
              <a:path extrusionOk="0" h="4624070" w="596265">
                <a:moveTo>
                  <a:pt x="367406" y="3065875"/>
                </a:moveTo>
                <a:lnTo>
                  <a:pt x="360803" y="3065875"/>
                </a:lnTo>
                <a:lnTo>
                  <a:pt x="362848" y="3091005"/>
                </a:lnTo>
                <a:lnTo>
                  <a:pt x="366169" y="3091005"/>
                </a:lnTo>
                <a:lnTo>
                  <a:pt x="367089" y="3083270"/>
                </a:lnTo>
                <a:lnTo>
                  <a:pt x="367406" y="3065875"/>
                </a:lnTo>
                <a:close/>
              </a:path>
              <a:path extrusionOk="0" h="4624070" w="596265">
                <a:moveTo>
                  <a:pt x="418588" y="3065875"/>
                </a:moveTo>
                <a:lnTo>
                  <a:pt x="369158" y="3065875"/>
                </a:lnTo>
                <a:lnTo>
                  <a:pt x="367089" y="3083270"/>
                </a:lnTo>
                <a:lnTo>
                  <a:pt x="366948" y="3091005"/>
                </a:lnTo>
                <a:lnTo>
                  <a:pt x="422577" y="3091005"/>
                </a:lnTo>
                <a:lnTo>
                  <a:pt x="418588" y="3065875"/>
                </a:lnTo>
                <a:close/>
              </a:path>
              <a:path extrusionOk="0" h="4624070" w="596265">
                <a:moveTo>
                  <a:pt x="366741" y="3040745"/>
                </a:moveTo>
                <a:lnTo>
                  <a:pt x="347660" y="3040745"/>
                </a:lnTo>
                <a:lnTo>
                  <a:pt x="348552" y="3065875"/>
                </a:lnTo>
                <a:lnTo>
                  <a:pt x="357646" y="3065875"/>
                </a:lnTo>
                <a:lnTo>
                  <a:pt x="366741" y="3040745"/>
                </a:lnTo>
                <a:close/>
              </a:path>
              <a:path extrusionOk="0" h="4624070" w="596265">
                <a:moveTo>
                  <a:pt x="406786" y="3040745"/>
                </a:moveTo>
                <a:lnTo>
                  <a:pt x="366741" y="3040745"/>
                </a:lnTo>
                <a:lnTo>
                  <a:pt x="367905" y="3065875"/>
                </a:lnTo>
                <a:lnTo>
                  <a:pt x="411210" y="3065875"/>
                </a:lnTo>
                <a:lnTo>
                  <a:pt x="406786" y="3040745"/>
                </a:lnTo>
                <a:close/>
              </a:path>
              <a:path extrusionOk="0" h="4624070" w="596265">
                <a:moveTo>
                  <a:pt x="352243" y="3015614"/>
                </a:moveTo>
                <a:lnTo>
                  <a:pt x="348764" y="3015614"/>
                </a:lnTo>
                <a:lnTo>
                  <a:pt x="347770" y="3040745"/>
                </a:lnTo>
                <a:lnTo>
                  <a:pt x="355521" y="3040745"/>
                </a:lnTo>
                <a:lnTo>
                  <a:pt x="352243" y="3015614"/>
                </a:lnTo>
                <a:close/>
              </a:path>
              <a:path extrusionOk="0" h="4624070" w="596265">
                <a:moveTo>
                  <a:pt x="417157" y="3015614"/>
                </a:moveTo>
                <a:lnTo>
                  <a:pt x="364914" y="3015614"/>
                </a:lnTo>
                <a:lnTo>
                  <a:pt x="365060" y="3040745"/>
                </a:lnTo>
                <a:lnTo>
                  <a:pt x="417357" y="3040745"/>
                </a:lnTo>
                <a:lnTo>
                  <a:pt x="417157" y="3015614"/>
                </a:lnTo>
                <a:close/>
              </a:path>
              <a:path extrusionOk="0" h="4624070" w="596265">
                <a:moveTo>
                  <a:pt x="413545" y="2990484"/>
                </a:moveTo>
                <a:lnTo>
                  <a:pt x="361905" y="2990484"/>
                </a:lnTo>
                <a:lnTo>
                  <a:pt x="362953" y="3015614"/>
                </a:lnTo>
                <a:lnTo>
                  <a:pt x="414862" y="3015614"/>
                </a:lnTo>
                <a:lnTo>
                  <a:pt x="413545" y="2990484"/>
                </a:lnTo>
                <a:close/>
              </a:path>
              <a:path extrusionOk="0" h="4624070" w="596265">
                <a:moveTo>
                  <a:pt x="345704" y="2965354"/>
                </a:moveTo>
                <a:lnTo>
                  <a:pt x="341412" y="2965354"/>
                </a:lnTo>
                <a:lnTo>
                  <a:pt x="342137" y="2990484"/>
                </a:lnTo>
                <a:lnTo>
                  <a:pt x="345527" y="2990484"/>
                </a:lnTo>
                <a:lnTo>
                  <a:pt x="345704" y="2965354"/>
                </a:lnTo>
                <a:close/>
              </a:path>
              <a:path extrusionOk="0" h="4624070" w="596265">
                <a:moveTo>
                  <a:pt x="363775" y="2965354"/>
                </a:moveTo>
                <a:lnTo>
                  <a:pt x="349392" y="2965354"/>
                </a:lnTo>
                <a:lnTo>
                  <a:pt x="348238" y="2990484"/>
                </a:lnTo>
                <a:lnTo>
                  <a:pt x="365416" y="2990484"/>
                </a:lnTo>
                <a:lnTo>
                  <a:pt x="363775" y="2965354"/>
                </a:lnTo>
                <a:close/>
              </a:path>
              <a:path extrusionOk="0" h="4624070" w="596265">
                <a:moveTo>
                  <a:pt x="412901" y="2965354"/>
                </a:moveTo>
                <a:lnTo>
                  <a:pt x="374710" y="2965354"/>
                </a:lnTo>
                <a:lnTo>
                  <a:pt x="379635" y="2990484"/>
                </a:lnTo>
                <a:lnTo>
                  <a:pt x="410636" y="2990484"/>
                </a:lnTo>
                <a:lnTo>
                  <a:pt x="412901" y="2965354"/>
                </a:lnTo>
                <a:close/>
              </a:path>
              <a:path extrusionOk="0" h="4624070" w="596265">
                <a:moveTo>
                  <a:pt x="409343" y="2940224"/>
                </a:moveTo>
                <a:lnTo>
                  <a:pt x="348909" y="2940224"/>
                </a:lnTo>
                <a:lnTo>
                  <a:pt x="356323" y="2965354"/>
                </a:lnTo>
                <a:lnTo>
                  <a:pt x="403935" y="2965354"/>
                </a:lnTo>
                <a:lnTo>
                  <a:pt x="409343" y="2940224"/>
                </a:lnTo>
                <a:close/>
              </a:path>
              <a:path extrusionOk="0" h="4624070" w="596265">
                <a:moveTo>
                  <a:pt x="402636" y="2915094"/>
                </a:moveTo>
                <a:lnTo>
                  <a:pt x="353024" y="2915094"/>
                </a:lnTo>
                <a:lnTo>
                  <a:pt x="355388" y="2940224"/>
                </a:lnTo>
                <a:lnTo>
                  <a:pt x="404280" y="2940224"/>
                </a:lnTo>
                <a:lnTo>
                  <a:pt x="402636" y="2915094"/>
                </a:lnTo>
                <a:close/>
              </a:path>
              <a:path extrusionOk="0" h="4624070" w="596265">
                <a:moveTo>
                  <a:pt x="346514" y="2889964"/>
                </a:moveTo>
                <a:lnTo>
                  <a:pt x="337415" y="2889964"/>
                </a:lnTo>
                <a:lnTo>
                  <a:pt x="337766" y="2915094"/>
                </a:lnTo>
                <a:lnTo>
                  <a:pt x="341174" y="2915094"/>
                </a:lnTo>
                <a:lnTo>
                  <a:pt x="346514" y="2889964"/>
                </a:lnTo>
                <a:close/>
              </a:path>
              <a:path extrusionOk="0" h="4624070" w="596265">
                <a:moveTo>
                  <a:pt x="403206" y="2889964"/>
                </a:moveTo>
                <a:lnTo>
                  <a:pt x="351169" y="2889964"/>
                </a:lnTo>
                <a:lnTo>
                  <a:pt x="348094" y="2915094"/>
                </a:lnTo>
                <a:lnTo>
                  <a:pt x="401740" y="2915094"/>
                </a:lnTo>
                <a:lnTo>
                  <a:pt x="403206" y="2889964"/>
                </a:lnTo>
                <a:close/>
              </a:path>
              <a:path extrusionOk="0" h="4624070" w="596265">
                <a:moveTo>
                  <a:pt x="403073" y="2864834"/>
                </a:moveTo>
                <a:lnTo>
                  <a:pt x="336777" y="2864834"/>
                </a:lnTo>
                <a:lnTo>
                  <a:pt x="327289" y="2889964"/>
                </a:lnTo>
                <a:lnTo>
                  <a:pt x="399933" y="2889964"/>
                </a:lnTo>
                <a:lnTo>
                  <a:pt x="403073" y="2864834"/>
                </a:lnTo>
                <a:close/>
              </a:path>
              <a:path extrusionOk="0" h="4624070" w="596265">
                <a:moveTo>
                  <a:pt x="396013" y="2839704"/>
                </a:moveTo>
                <a:lnTo>
                  <a:pt x="331777" y="2839704"/>
                </a:lnTo>
                <a:lnTo>
                  <a:pt x="335943" y="2864834"/>
                </a:lnTo>
                <a:lnTo>
                  <a:pt x="386816" y="2864834"/>
                </a:lnTo>
                <a:lnTo>
                  <a:pt x="396013" y="2839704"/>
                </a:lnTo>
                <a:close/>
              </a:path>
              <a:path extrusionOk="0" h="4624070" w="596265">
                <a:moveTo>
                  <a:pt x="334802" y="2814573"/>
                </a:moveTo>
                <a:lnTo>
                  <a:pt x="327950" y="2814573"/>
                </a:lnTo>
                <a:lnTo>
                  <a:pt x="330833" y="2839704"/>
                </a:lnTo>
                <a:lnTo>
                  <a:pt x="337387" y="2839704"/>
                </a:lnTo>
                <a:lnTo>
                  <a:pt x="334802" y="2814573"/>
                </a:lnTo>
                <a:close/>
              </a:path>
              <a:path extrusionOk="0" h="4624070" w="596265">
                <a:moveTo>
                  <a:pt x="388856" y="2814573"/>
                </a:moveTo>
                <a:lnTo>
                  <a:pt x="341591" y="2814573"/>
                </a:lnTo>
                <a:lnTo>
                  <a:pt x="339730" y="2839704"/>
                </a:lnTo>
                <a:lnTo>
                  <a:pt x="394002" y="2839704"/>
                </a:lnTo>
                <a:lnTo>
                  <a:pt x="388856" y="2814573"/>
                </a:lnTo>
                <a:close/>
              </a:path>
              <a:path extrusionOk="0" h="4624070" w="596265">
                <a:moveTo>
                  <a:pt x="320553" y="2789443"/>
                </a:moveTo>
                <a:lnTo>
                  <a:pt x="318871" y="2789443"/>
                </a:lnTo>
                <a:lnTo>
                  <a:pt x="318863" y="2814573"/>
                </a:lnTo>
                <a:lnTo>
                  <a:pt x="321656" y="2814573"/>
                </a:lnTo>
                <a:lnTo>
                  <a:pt x="320553" y="2789443"/>
                </a:lnTo>
                <a:close/>
              </a:path>
              <a:path extrusionOk="0" h="4624070" w="596265">
                <a:moveTo>
                  <a:pt x="389807" y="2789443"/>
                </a:moveTo>
                <a:lnTo>
                  <a:pt x="339521" y="2789443"/>
                </a:lnTo>
                <a:lnTo>
                  <a:pt x="336334" y="2814573"/>
                </a:lnTo>
                <a:lnTo>
                  <a:pt x="391531" y="2814573"/>
                </a:lnTo>
                <a:lnTo>
                  <a:pt x="389807" y="2789443"/>
                </a:lnTo>
                <a:close/>
              </a:path>
              <a:path extrusionOk="0" h="4624070" w="596265">
                <a:moveTo>
                  <a:pt x="319725" y="2764313"/>
                </a:moveTo>
                <a:lnTo>
                  <a:pt x="317355" y="2764313"/>
                </a:lnTo>
                <a:lnTo>
                  <a:pt x="317450" y="2789443"/>
                </a:lnTo>
                <a:lnTo>
                  <a:pt x="320946" y="2789443"/>
                </a:lnTo>
                <a:lnTo>
                  <a:pt x="319725" y="2764313"/>
                </a:lnTo>
                <a:close/>
              </a:path>
              <a:path extrusionOk="0" h="4624070" w="596265">
                <a:moveTo>
                  <a:pt x="364496" y="2764313"/>
                </a:moveTo>
                <a:lnTo>
                  <a:pt x="319725" y="2764313"/>
                </a:lnTo>
                <a:lnTo>
                  <a:pt x="325165" y="2789443"/>
                </a:lnTo>
                <a:lnTo>
                  <a:pt x="366484" y="2789443"/>
                </a:lnTo>
                <a:lnTo>
                  <a:pt x="364496" y="2764313"/>
                </a:lnTo>
                <a:close/>
              </a:path>
              <a:path extrusionOk="0" h="4624070" w="596265">
                <a:moveTo>
                  <a:pt x="377791" y="2764313"/>
                </a:moveTo>
                <a:lnTo>
                  <a:pt x="368704" y="2764313"/>
                </a:lnTo>
                <a:lnTo>
                  <a:pt x="366484" y="2789443"/>
                </a:lnTo>
                <a:lnTo>
                  <a:pt x="381046" y="2789443"/>
                </a:lnTo>
                <a:lnTo>
                  <a:pt x="377791" y="2764313"/>
                </a:lnTo>
                <a:close/>
              </a:path>
              <a:path extrusionOk="0" h="4624070" w="596265">
                <a:moveTo>
                  <a:pt x="370009" y="2739183"/>
                </a:moveTo>
                <a:lnTo>
                  <a:pt x="332344" y="2739183"/>
                </a:lnTo>
                <a:lnTo>
                  <a:pt x="331633" y="2764313"/>
                </a:lnTo>
                <a:lnTo>
                  <a:pt x="369200" y="2764313"/>
                </a:lnTo>
                <a:lnTo>
                  <a:pt x="370009" y="2739183"/>
                </a:lnTo>
                <a:close/>
              </a:path>
              <a:path extrusionOk="0" h="4624070" w="596265">
                <a:moveTo>
                  <a:pt x="384269" y="2739183"/>
                </a:moveTo>
                <a:lnTo>
                  <a:pt x="375944" y="2739183"/>
                </a:lnTo>
                <a:lnTo>
                  <a:pt x="374778" y="2764313"/>
                </a:lnTo>
                <a:lnTo>
                  <a:pt x="385207" y="2764313"/>
                </a:lnTo>
                <a:lnTo>
                  <a:pt x="384269" y="2739183"/>
                </a:lnTo>
                <a:close/>
              </a:path>
              <a:path extrusionOk="0" h="4624070" w="596265">
                <a:moveTo>
                  <a:pt x="329073" y="2714053"/>
                </a:moveTo>
                <a:lnTo>
                  <a:pt x="328007" y="2714053"/>
                </a:lnTo>
                <a:lnTo>
                  <a:pt x="327846" y="2739183"/>
                </a:lnTo>
                <a:lnTo>
                  <a:pt x="330531" y="2739183"/>
                </a:lnTo>
                <a:lnTo>
                  <a:pt x="329073" y="2714053"/>
                </a:lnTo>
                <a:close/>
              </a:path>
              <a:path extrusionOk="0" h="4624070" w="596265">
                <a:moveTo>
                  <a:pt x="381306" y="2714053"/>
                </a:moveTo>
                <a:lnTo>
                  <a:pt x="338432" y="2714053"/>
                </a:lnTo>
                <a:lnTo>
                  <a:pt x="338882" y="2739183"/>
                </a:lnTo>
                <a:lnTo>
                  <a:pt x="381348" y="2739183"/>
                </a:lnTo>
                <a:lnTo>
                  <a:pt x="381306" y="2714053"/>
                </a:lnTo>
                <a:close/>
              </a:path>
              <a:path extrusionOk="0" h="4624070" w="596265">
                <a:moveTo>
                  <a:pt x="376395" y="2688923"/>
                </a:moveTo>
                <a:lnTo>
                  <a:pt x="330218" y="2688923"/>
                </a:lnTo>
                <a:lnTo>
                  <a:pt x="324320" y="2714053"/>
                </a:lnTo>
                <a:lnTo>
                  <a:pt x="379848" y="2714053"/>
                </a:lnTo>
                <a:lnTo>
                  <a:pt x="376395" y="2688923"/>
                </a:lnTo>
                <a:close/>
              </a:path>
              <a:path extrusionOk="0" h="4624070" w="596265">
                <a:moveTo>
                  <a:pt x="363929" y="2663793"/>
                </a:moveTo>
                <a:lnTo>
                  <a:pt x="309023" y="2663793"/>
                </a:lnTo>
                <a:lnTo>
                  <a:pt x="309922" y="2688923"/>
                </a:lnTo>
                <a:lnTo>
                  <a:pt x="365512" y="2688923"/>
                </a:lnTo>
                <a:lnTo>
                  <a:pt x="363929" y="2663793"/>
                </a:lnTo>
                <a:close/>
              </a:path>
              <a:path extrusionOk="0" h="4624070" w="596265">
                <a:moveTo>
                  <a:pt x="375525" y="2663793"/>
                </a:moveTo>
                <a:lnTo>
                  <a:pt x="363929" y="2663793"/>
                </a:lnTo>
                <a:lnTo>
                  <a:pt x="365512" y="2688923"/>
                </a:lnTo>
                <a:lnTo>
                  <a:pt x="378321" y="2688923"/>
                </a:lnTo>
                <a:lnTo>
                  <a:pt x="375525" y="2663793"/>
                </a:lnTo>
                <a:close/>
              </a:path>
              <a:path extrusionOk="0" h="4624070" w="596265">
                <a:moveTo>
                  <a:pt x="383085" y="2663793"/>
                </a:moveTo>
                <a:lnTo>
                  <a:pt x="380841" y="2663793"/>
                </a:lnTo>
                <a:lnTo>
                  <a:pt x="382335" y="2688923"/>
                </a:lnTo>
                <a:lnTo>
                  <a:pt x="383085" y="2663793"/>
                </a:lnTo>
                <a:close/>
              </a:path>
              <a:path extrusionOk="0" h="4624070" w="596265">
                <a:moveTo>
                  <a:pt x="365943" y="2638663"/>
                </a:moveTo>
                <a:lnTo>
                  <a:pt x="321577" y="2638663"/>
                </a:lnTo>
                <a:lnTo>
                  <a:pt x="322671" y="2663793"/>
                </a:lnTo>
                <a:lnTo>
                  <a:pt x="364364" y="2663793"/>
                </a:lnTo>
                <a:lnTo>
                  <a:pt x="365943" y="2638663"/>
                </a:lnTo>
                <a:close/>
              </a:path>
              <a:path extrusionOk="0" h="4624070" w="596265">
                <a:moveTo>
                  <a:pt x="373704" y="2638663"/>
                </a:moveTo>
                <a:lnTo>
                  <a:pt x="367120" y="2638663"/>
                </a:lnTo>
                <a:lnTo>
                  <a:pt x="371191" y="2663793"/>
                </a:lnTo>
                <a:lnTo>
                  <a:pt x="373704" y="2638663"/>
                </a:lnTo>
                <a:close/>
              </a:path>
              <a:path extrusionOk="0" h="4624070" w="596265">
                <a:moveTo>
                  <a:pt x="310226" y="2613532"/>
                </a:moveTo>
                <a:lnTo>
                  <a:pt x="304467" y="2613532"/>
                </a:lnTo>
                <a:lnTo>
                  <a:pt x="300806" y="2638663"/>
                </a:lnTo>
                <a:lnTo>
                  <a:pt x="309396" y="2638663"/>
                </a:lnTo>
                <a:lnTo>
                  <a:pt x="310226" y="2613532"/>
                </a:lnTo>
                <a:close/>
              </a:path>
              <a:path extrusionOk="0" h="4624070" w="596265">
                <a:moveTo>
                  <a:pt x="369658" y="2613532"/>
                </a:moveTo>
                <a:lnTo>
                  <a:pt x="310226" y="2613532"/>
                </a:lnTo>
                <a:lnTo>
                  <a:pt x="309396" y="2638663"/>
                </a:lnTo>
                <a:lnTo>
                  <a:pt x="368341" y="2638663"/>
                </a:lnTo>
                <a:lnTo>
                  <a:pt x="369658" y="2613532"/>
                </a:lnTo>
                <a:close/>
              </a:path>
              <a:path extrusionOk="0" h="4624070" w="596265">
                <a:moveTo>
                  <a:pt x="316942" y="2588402"/>
                </a:moveTo>
                <a:lnTo>
                  <a:pt x="299247" y="2588402"/>
                </a:lnTo>
                <a:lnTo>
                  <a:pt x="304444" y="2613532"/>
                </a:lnTo>
                <a:lnTo>
                  <a:pt x="315857" y="2613532"/>
                </a:lnTo>
                <a:lnTo>
                  <a:pt x="316942" y="2588402"/>
                </a:lnTo>
                <a:close/>
              </a:path>
              <a:path extrusionOk="0" h="4624070" w="596265">
                <a:moveTo>
                  <a:pt x="367366" y="2588402"/>
                </a:moveTo>
                <a:lnTo>
                  <a:pt x="316942" y="2588402"/>
                </a:lnTo>
                <a:lnTo>
                  <a:pt x="317966" y="2613532"/>
                </a:lnTo>
                <a:lnTo>
                  <a:pt x="370099" y="2613532"/>
                </a:lnTo>
                <a:lnTo>
                  <a:pt x="367366" y="2588402"/>
                </a:lnTo>
                <a:close/>
              </a:path>
              <a:path extrusionOk="0" h="4624070" w="596265">
                <a:moveTo>
                  <a:pt x="333673" y="2563272"/>
                </a:moveTo>
                <a:lnTo>
                  <a:pt x="308659" y="2563272"/>
                </a:lnTo>
                <a:lnTo>
                  <a:pt x="308178" y="2588402"/>
                </a:lnTo>
                <a:lnTo>
                  <a:pt x="331089" y="2588402"/>
                </a:lnTo>
                <a:lnTo>
                  <a:pt x="333673" y="2563272"/>
                </a:lnTo>
                <a:close/>
              </a:path>
              <a:path extrusionOk="0" h="4624070" w="596265">
                <a:moveTo>
                  <a:pt x="362001" y="2563272"/>
                </a:moveTo>
                <a:lnTo>
                  <a:pt x="338197" y="2563272"/>
                </a:lnTo>
                <a:lnTo>
                  <a:pt x="342186" y="2588402"/>
                </a:lnTo>
                <a:lnTo>
                  <a:pt x="358921" y="2588402"/>
                </a:lnTo>
                <a:lnTo>
                  <a:pt x="362001" y="2563272"/>
                </a:lnTo>
                <a:close/>
              </a:path>
              <a:path extrusionOk="0" h="4624070" w="596265">
                <a:moveTo>
                  <a:pt x="306557" y="2538142"/>
                </a:moveTo>
                <a:lnTo>
                  <a:pt x="289003" y="2538142"/>
                </a:lnTo>
                <a:lnTo>
                  <a:pt x="290167" y="2563272"/>
                </a:lnTo>
                <a:lnTo>
                  <a:pt x="310628" y="2563272"/>
                </a:lnTo>
                <a:lnTo>
                  <a:pt x="306557" y="2538142"/>
                </a:lnTo>
                <a:close/>
              </a:path>
              <a:path extrusionOk="0" h="4624070" w="596265">
                <a:moveTo>
                  <a:pt x="356413" y="2538142"/>
                </a:moveTo>
                <a:lnTo>
                  <a:pt x="313241" y="2538142"/>
                </a:lnTo>
                <a:lnTo>
                  <a:pt x="310628" y="2563272"/>
                </a:lnTo>
                <a:lnTo>
                  <a:pt x="355220" y="2563272"/>
                </a:lnTo>
                <a:lnTo>
                  <a:pt x="356413" y="2538142"/>
                </a:lnTo>
                <a:close/>
              </a:path>
              <a:path extrusionOk="0" h="4624070" w="596265">
                <a:moveTo>
                  <a:pt x="310925" y="2513012"/>
                </a:moveTo>
                <a:lnTo>
                  <a:pt x="291029" y="2513012"/>
                </a:lnTo>
                <a:lnTo>
                  <a:pt x="293419" y="2538142"/>
                </a:lnTo>
                <a:lnTo>
                  <a:pt x="313065" y="2538142"/>
                </a:lnTo>
                <a:lnTo>
                  <a:pt x="310925" y="2513012"/>
                </a:lnTo>
                <a:close/>
              </a:path>
              <a:path extrusionOk="0" h="4624070" w="596265">
                <a:moveTo>
                  <a:pt x="352174" y="2513012"/>
                </a:moveTo>
                <a:lnTo>
                  <a:pt x="317864" y="2513012"/>
                </a:lnTo>
                <a:lnTo>
                  <a:pt x="313065" y="2538142"/>
                </a:lnTo>
                <a:lnTo>
                  <a:pt x="358928" y="2538142"/>
                </a:lnTo>
                <a:lnTo>
                  <a:pt x="352174" y="2513012"/>
                </a:lnTo>
                <a:close/>
              </a:path>
              <a:path extrusionOk="0" h="4624070" w="596265">
                <a:moveTo>
                  <a:pt x="356363" y="2487882"/>
                </a:moveTo>
                <a:lnTo>
                  <a:pt x="302736" y="2487882"/>
                </a:lnTo>
                <a:lnTo>
                  <a:pt x="301722" y="2513012"/>
                </a:lnTo>
                <a:lnTo>
                  <a:pt x="355095" y="2513012"/>
                </a:lnTo>
                <a:lnTo>
                  <a:pt x="356363" y="2487882"/>
                </a:lnTo>
                <a:close/>
              </a:path>
              <a:path extrusionOk="0" h="4624070" w="596265">
                <a:moveTo>
                  <a:pt x="349735" y="2462752"/>
                </a:moveTo>
                <a:lnTo>
                  <a:pt x="282443" y="2462752"/>
                </a:lnTo>
                <a:lnTo>
                  <a:pt x="283805" y="2487882"/>
                </a:lnTo>
                <a:lnTo>
                  <a:pt x="345042" y="2487882"/>
                </a:lnTo>
                <a:lnTo>
                  <a:pt x="349735" y="2462752"/>
                </a:lnTo>
                <a:close/>
              </a:path>
              <a:path extrusionOk="0" h="4624070" w="596265">
                <a:moveTo>
                  <a:pt x="348053" y="2437622"/>
                </a:moveTo>
                <a:lnTo>
                  <a:pt x="288615" y="2437622"/>
                </a:lnTo>
                <a:lnTo>
                  <a:pt x="290954" y="2462752"/>
                </a:lnTo>
                <a:lnTo>
                  <a:pt x="352193" y="2462752"/>
                </a:lnTo>
                <a:lnTo>
                  <a:pt x="348053" y="2437622"/>
                </a:lnTo>
                <a:close/>
              </a:path>
              <a:path extrusionOk="0" h="4624070" w="596265">
                <a:moveTo>
                  <a:pt x="345459" y="2412491"/>
                </a:moveTo>
                <a:lnTo>
                  <a:pt x="295540" y="2412491"/>
                </a:lnTo>
                <a:lnTo>
                  <a:pt x="295695" y="2437622"/>
                </a:lnTo>
                <a:lnTo>
                  <a:pt x="348708" y="2437622"/>
                </a:lnTo>
                <a:lnTo>
                  <a:pt x="345459" y="2412491"/>
                </a:lnTo>
                <a:close/>
              </a:path>
              <a:path extrusionOk="0" h="4624070" w="596265">
                <a:moveTo>
                  <a:pt x="281270" y="2387361"/>
                </a:moveTo>
                <a:lnTo>
                  <a:pt x="279939" y="2387361"/>
                </a:lnTo>
                <a:lnTo>
                  <a:pt x="273229" y="2412491"/>
                </a:lnTo>
                <a:lnTo>
                  <a:pt x="282934" y="2412491"/>
                </a:lnTo>
                <a:lnTo>
                  <a:pt x="281270" y="2387361"/>
                </a:lnTo>
                <a:close/>
              </a:path>
              <a:path extrusionOk="0" h="4624070" w="596265">
                <a:moveTo>
                  <a:pt x="291152" y="2387361"/>
                </a:moveTo>
                <a:lnTo>
                  <a:pt x="287021" y="2387361"/>
                </a:lnTo>
                <a:lnTo>
                  <a:pt x="282934" y="2412491"/>
                </a:lnTo>
                <a:lnTo>
                  <a:pt x="292706" y="2412491"/>
                </a:lnTo>
                <a:lnTo>
                  <a:pt x="291152" y="2387361"/>
                </a:lnTo>
                <a:close/>
              </a:path>
              <a:path extrusionOk="0" h="4624070" w="596265">
                <a:moveTo>
                  <a:pt x="339970" y="2387361"/>
                </a:moveTo>
                <a:lnTo>
                  <a:pt x="293931" y="2387361"/>
                </a:lnTo>
                <a:lnTo>
                  <a:pt x="293597" y="2412491"/>
                </a:lnTo>
                <a:lnTo>
                  <a:pt x="344707" y="2412491"/>
                </a:lnTo>
                <a:lnTo>
                  <a:pt x="339970" y="2387361"/>
                </a:lnTo>
                <a:close/>
              </a:path>
              <a:path extrusionOk="0" h="4624070" w="596265">
                <a:moveTo>
                  <a:pt x="285272" y="2362231"/>
                </a:moveTo>
                <a:lnTo>
                  <a:pt x="281710" y="2362231"/>
                </a:lnTo>
                <a:lnTo>
                  <a:pt x="287039" y="2387361"/>
                </a:lnTo>
                <a:lnTo>
                  <a:pt x="289896" y="2387361"/>
                </a:lnTo>
                <a:lnTo>
                  <a:pt x="285272" y="2362231"/>
                </a:lnTo>
                <a:close/>
              </a:path>
              <a:path extrusionOk="0" h="4624070" w="596265">
                <a:moveTo>
                  <a:pt x="340478" y="2362231"/>
                </a:moveTo>
                <a:lnTo>
                  <a:pt x="294735" y="2362231"/>
                </a:lnTo>
                <a:lnTo>
                  <a:pt x="296124" y="2387361"/>
                </a:lnTo>
                <a:lnTo>
                  <a:pt x="340739" y="2387361"/>
                </a:lnTo>
                <a:lnTo>
                  <a:pt x="340478" y="2362231"/>
                </a:lnTo>
                <a:close/>
              </a:path>
              <a:path extrusionOk="0" h="4624070" w="596265">
                <a:moveTo>
                  <a:pt x="281373" y="2337101"/>
                </a:moveTo>
                <a:lnTo>
                  <a:pt x="266388" y="2337101"/>
                </a:lnTo>
                <a:lnTo>
                  <a:pt x="265929" y="2362231"/>
                </a:lnTo>
                <a:lnTo>
                  <a:pt x="282821" y="2362231"/>
                </a:lnTo>
                <a:lnTo>
                  <a:pt x="281373" y="2337101"/>
                </a:lnTo>
                <a:close/>
              </a:path>
              <a:path extrusionOk="0" h="4624070" w="596265">
                <a:moveTo>
                  <a:pt x="340954" y="2337101"/>
                </a:moveTo>
                <a:lnTo>
                  <a:pt x="288887" y="2337101"/>
                </a:lnTo>
                <a:lnTo>
                  <a:pt x="290992" y="2362231"/>
                </a:lnTo>
                <a:lnTo>
                  <a:pt x="334910" y="2362231"/>
                </a:lnTo>
                <a:lnTo>
                  <a:pt x="340954" y="2337101"/>
                </a:lnTo>
                <a:close/>
              </a:path>
              <a:path extrusionOk="0" h="4624070" w="596265">
                <a:moveTo>
                  <a:pt x="323001" y="2311971"/>
                </a:moveTo>
                <a:lnTo>
                  <a:pt x="278942" y="2311971"/>
                </a:lnTo>
                <a:lnTo>
                  <a:pt x="271981" y="2337101"/>
                </a:lnTo>
                <a:lnTo>
                  <a:pt x="331503" y="2337101"/>
                </a:lnTo>
                <a:lnTo>
                  <a:pt x="323001" y="2311971"/>
                </a:lnTo>
                <a:close/>
              </a:path>
              <a:path extrusionOk="0" h="4624070" w="596265">
                <a:moveTo>
                  <a:pt x="332866" y="2286841"/>
                </a:moveTo>
                <a:lnTo>
                  <a:pt x="271407" y="2286841"/>
                </a:lnTo>
                <a:lnTo>
                  <a:pt x="273108" y="2311971"/>
                </a:lnTo>
                <a:lnTo>
                  <a:pt x="334999" y="2311971"/>
                </a:lnTo>
                <a:lnTo>
                  <a:pt x="332866" y="2286841"/>
                </a:lnTo>
                <a:close/>
              </a:path>
              <a:path extrusionOk="0" h="4624070" w="596265">
                <a:moveTo>
                  <a:pt x="321013" y="2261711"/>
                </a:moveTo>
                <a:lnTo>
                  <a:pt x="278272" y="2261711"/>
                </a:lnTo>
                <a:lnTo>
                  <a:pt x="277993" y="2286841"/>
                </a:lnTo>
                <a:lnTo>
                  <a:pt x="323885" y="2286841"/>
                </a:lnTo>
                <a:lnTo>
                  <a:pt x="321013" y="2261711"/>
                </a:lnTo>
                <a:close/>
              </a:path>
              <a:path extrusionOk="0" h="4624070" w="596265">
                <a:moveTo>
                  <a:pt x="268072" y="2236581"/>
                </a:moveTo>
                <a:lnTo>
                  <a:pt x="263018" y="2236581"/>
                </a:lnTo>
                <a:lnTo>
                  <a:pt x="262516" y="2261711"/>
                </a:lnTo>
                <a:lnTo>
                  <a:pt x="269172" y="2261711"/>
                </a:lnTo>
                <a:lnTo>
                  <a:pt x="268072" y="2236581"/>
                </a:lnTo>
                <a:close/>
              </a:path>
              <a:path extrusionOk="0" h="4624070" w="596265">
                <a:moveTo>
                  <a:pt x="326452" y="2236581"/>
                </a:moveTo>
                <a:lnTo>
                  <a:pt x="273493" y="2236581"/>
                </a:lnTo>
                <a:lnTo>
                  <a:pt x="275305" y="2261711"/>
                </a:lnTo>
                <a:lnTo>
                  <a:pt x="328860" y="2261711"/>
                </a:lnTo>
                <a:lnTo>
                  <a:pt x="326452" y="2236581"/>
                </a:lnTo>
                <a:close/>
              </a:path>
              <a:path extrusionOk="0" h="4624070" w="596265">
                <a:moveTo>
                  <a:pt x="319299" y="2211450"/>
                </a:moveTo>
                <a:lnTo>
                  <a:pt x="265089" y="2211450"/>
                </a:lnTo>
                <a:lnTo>
                  <a:pt x="262549" y="2236581"/>
                </a:lnTo>
                <a:lnTo>
                  <a:pt x="322389" y="2236581"/>
                </a:lnTo>
                <a:lnTo>
                  <a:pt x="319299" y="2211450"/>
                </a:lnTo>
                <a:close/>
              </a:path>
              <a:path extrusionOk="0" h="4624070" w="596265">
                <a:moveTo>
                  <a:pt x="252960" y="2186320"/>
                </a:moveTo>
                <a:lnTo>
                  <a:pt x="251471" y="2186320"/>
                </a:lnTo>
                <a:lnTo>
                  <a:pt x="250921" y="2211450"/>
                </a:lnTo>
                <a:lnTo>
                  <a:pt x="255593" y="2211450"/>
                </a:lnTo>
                <a:lnTo>
                  <a:pt x="252960" y="2186320"/>
                </a:lnTo>
                <a:close/>
              </a:path>
              <a:path extrusionOk="0" h="4624070" w="596265">
                <a:moveTo>
                  <a:pt x="322494" y="2186320"/>
                </a:moveTo>
                <a:lnTo>
                  <a:pt x="265612" y="2186320"/>
                </a:lnTo>
                <a:lnTo>
                  <a:pt x="267496" y="2211450"/>
                </a:lnTo>
                <a:lnTo>
                  <a:pt x="319073" y="2211450"/>
                </a:lnTo>
                <a:lnTo>
                  <a:pt x="322494" y="2186320"/>
                </a:lnTo>
                <a:close/>
              </a:path>
              <a:path extrusionOk="0" h="4624070" w="596265">
                <a:moveTo>
                  <a:pt x="257502" y="2161190"/>
                </a:moveTo>
                <a:lnTo>
                  <a:pt x="255395" y="2161190"/>
                </a:lnTo>
                <a:lnTo>
                  <a:pt x="257628" y="2186320"/>
                </a:lnTo>
                <a:lnTo>
                  <a:pt x="260259" y="2186320"/>
                </a:lnTo>
                <a:lnTo>
                  <a:pt x="257502" y="2161190"/>
                </a:lnTo>
                <a:close/>
              </a:path>
              <a:path extrusionOk="0" h="4624070" w="596265">
                <a:moveTo>
                  <a:pt x="319372" y="2161190"/>
                </a:moveTo>
                <a:lnTo>
                  <a:pt x="269254" y="2161190"/>
                </a:lnTo>
                <a:lnTo>
                  <a:pt x="269056" y="2186320"/>
                </a:lnTo>
                <a:lnTo>
                  <a:pt x="319052" y="2186320"/>
                </a:lnTo>
                <a:lnTo>
                  <a:pt x="319372" y="2161190"/>
                </a:lnTo>
                <a:close/>
              </a:path>
              <a:path extrusionOk="0" h="4624070" w="596265">
                <a:moveTo>
                  <a:pt x="310014" y="2136060"/>
                </a:moveTo>
                <a:lnTo>
                  <a:pt x="252637" y="2136060"/>
                </a:lnTo>
                <a:lnTo>
                  <a:pt x="255625" y="2161190"/>
                </a:lnTo>
                <a:lnTo>
                  <a:pt x="314894" y="2161190"/>
                </a:lnTo>
                <a:lnTo>
                  <a:pt x="310014" y="2136060"/>
                </a:lnTo>
                <a:close/>
              </a:path>
              <a:path extrusionOk="0" h="4624070" w="596265">
                <a:moveTo>
                  <a:pt x="254707" y="2110930"/>
                </a:moveTo>
                <a:lnTo>
                  <a:pt x="251296" y="2110930"/>
                </a:lnTo>
                <a:lnTo>
                  <a:pt x="251696" y="2136060"/>
                </a:lnTo>
                <a:lnTo>
                  <a:pt x="254839" y="2136060"/>
                </a:lnTo>
                <a:lnTo>
                  <a:pt x="254707" y="2110930"/>
                </a:lnTo>
                <a:close/>
              </a:path>
              <a:path extrusionOk="0" h="4624070" w="596265">
                <a:moveTo>
                  <a:pt x="288687" y="2110930"/>
                </a:moveTo>
                <a:lnTo>
                  <a:pt x="258140" y="2110930"/>
                </a:lnTo>
                <a:lnTo>
                  <a:pt x="257701" y="2136060"/>
                </a:lnTo>
                <a:lnTo>
                  <a:pt x="286078" y="2136060"/>
                </a:lnTo>
                <a:lnTo>
                  <a:pt x="288687" y="2110930"/>
                </a:lnTo>
                <a:close/>
              </a:path>
              <a:path extrusionOk="0" h="4624070" w="596265">
                <a:moveTo>
                  <a:pt x="303488" y="2085800"/>
                </a:moveTo>
                <a:lnTo>
                  <a:pt x="260991" y="2085800"/>
                </a:lnTo>
                <a:lnTo>
                  <a:pt x="260177" y="2110930"/>
                </a:lnTo>
                <a:lnTo>
                  <a:pt x="303140" y="2110930"/>
                </a:lnTo>
                <a:lnTo>
                  <a:pt x="299976" y="2136060"/>
                </a:lnTo>
                <a:lnTo>
                  <a:pt x="310078" y="2136060"/>
                </a:lnTo>
                <a:lnTo>
                  <a:pt x="307587" y="2110930"/>
                </a:lnTo>
                <a:lnTo>
                  <a:pt x="303488" y="2085800"/>
                </a:lnTo>
                <a:close/>
              </a:path>
              <a:path extrusionOk="0" h="4624070" w="596265">
                <a:moveTo>
                  <a:pt x="250170" y="2085800"/>
                </a:moveTo>
                <a:lnTo>
                  <a:pt x="240929" y="2085800"/>
                </a:lnTo>
                <a:lnTo>
                  <a:pt x="244637" y="2110930"/>
                </a:lnTo>
                <a:lnTo>
                  <a:pt x="246370" y="2110930"/>
                </a:lnTo>
                <a:lnTo>
                  <a:pt x="250170" y="2085800"/>
                </a:lnTo>
                <a:close/>
              </a:path>
              <a:path extrusionOk="0" h="4624070" w="596265">
                <a:moveTo>
                  <a:pt x="305422" y="2060670"/>
                </a:moveTo>
                <a:lnTo>
                  <a:pt x="238923" y="2060670"/>
                </a:lnTo>
                <a:lnTo>
                  <a:pt x="238774" y="2085800"/>
                </a:lnTo>
                <a:lnTo>
                  <a:pt x="307054" y="2085800"/>
                </a:lnTo>
                <a:lnTo>
                  <a:pt x="305422" y="2060670"/>
                </a:lnTo>
                <a:close/>
              </a:path>
              <a:path extrusionOk="0" h="4624070" w="596265">
                <a:moveTo>
                  <a:pt x="238781" y="2035540"/>
                </a:moveTo>
                <a:lnTo>
                  <a:pt x="233355" y="2035540"/>
                </a:lnTo>
                <a:lnTo>
                  <a:pt x="233630" y="2060670"/>
                </a:lnTo>
                <a:lnTo>
                  <a:pt x="237352" y="2060670"/>
                </a:lnTo>
                <a:lnTo>
                  <a:pt x="238781" y="2035540"/>
                </a:lnTo>
                <a:close/>
              </a:path>
              <a:path extrusionOk="0" h="4624070" w="596265">
                <a:moveTo>
                  <a:pt x="250617" y="2035540"/>
                </a:moveTo>
                <a:lnTo>
                  <a:pt x="245702" y="2035540"/>
                </a:lnTo>
                <a:lnTo>
                  <a:pt x="246030" y="2060670"/>
                </a:lnTo>
                <a:lnTo>
                  <a:pt x="248839" y="2060670"/>
                </a:lnTo>
                <a:lnTo>
                  <a:pt x="250617" y="2035540"/>
                </a:lnTo>
                <a:close/>
              </a:path>
              <a:path extrusionOk="0" h="4624070" w="596265">
                <a:moveTo>
                  <a:pt x="290156" y="2035540"/>
                </a:moveTo>
                <a:lnTo>
                  <a:pt x="253460" y="2035540"/>
                </a:lnTo>
                <a:lnTo>
                  <a:pt x="256582" y="2060670"/>
                </a:lnTo>
                <a:lnTo>
                  <a:pt x="289623" y="2060670"/>
                </a:lnTo>
                <a:lnTo>
                  <a:pt x="290156" y="2035540"/>
                </a:lnTo>
                <a:close/>
              </a:path>
              <a:path extrusionOk="0" h="4624070" w="596265">
                <a:moveTo>
                  <a:pt x="302679" y="2035540"/>
                </a:moveTo>
                <a:lnTo>
                  <a:pt x="297675" y="2035540"/>
                </a:lnTo>
                <a:lnTo>
                  <a:pt x="293526" y="2060670"/>
                </a:lnTo>
                <a:lnTo>
                  <a:pt x="304137" y="2060670"/>
                </a:lnTo>
                <a:lnTo>
                  <a:pt x="302679" y="2035540"/>
                </a:lnTo>
                <a:close/>
              </a:path>
              <a:path extrusionOk="0" h="4624070" w="596265">
                <a:moveTo>
                  <a:pt x="250307" y="2010409"/>
                </a:moveTo>
                <a:lnTo>
                  <a:pt x="237499" y="2010409"/>
                </a:lnTo>
                <a:lnTo>
                  <a:pt x="238613" y="2035540"/>
                </a:lnTo>
                <a:lnTo>
                  <a:pt x="258100" y="2035540"/>
                </a:lnTo>
                <a:lnTo>
                  <a:pt x="250307" y="2010409"/>
                </a:lnTo>
                <a:close/>
              </a:path>
              <a:path extrusionOk="0" h="4624070" w="596265">
                <a:moveTo>
                  <a:pt x="288946" y="2010409"/>
                </a:moveTo>
                <a:lnTo>
                  <a:pt x="262919" y="2010409"/>
                </a:lnTo>
                <a:lnTo>
                  <a:pt x="264762" y="2035540"/>
                </a:lnTo>
                <a:lnTo>
                  <a:pt x="292991" y="2035540"/>
                </a:lnTo>
                <a:lnTo>
                  <a:pt x="288946" y="2010409"/>
                </a:lnTo>
                <a:close/>
              </a:path>
              <a:path extrusionOk="0" h="4624070" w="596265">
                <a:moveTo>
                  <a:pt x="303095" y="2010409"/>
                </a:moveTo>
                <a:lnTo>
                  <a:pt x="295876" y="2010409"/>
                </a:lnTo>
                <a:lnTo>
                  <a:pt x="297535" y="2035540"/>
                </a:lnTo>
                <a:lnTo>
                  <a:pt x="303095" y="2010409"/>
                </a:lnTo>
                <a:close/>
              </a:path>
              <a:path extrusionOk="0" h="4624070" w="596265">
                <a:moveTo>
                  <a:pt x="232570" y="1985279"/>
                </a:moveTo>
                <a:lnTo>
                  <a:pt x="228996" y="1985279"/>
                </a:lnTo>
                <a:lnTo>
                  <a:pt x="232028" y="2010409"/>
                </a:lnTo>
                <a:lnTo>
                  <a:pt x="233727" y="2001403"/>
                </a:lnTo>
                <a:lnTo>
                  <a:pt x="232570" y="1985279"/>
                </a:lnTo>
                <a:close/>
              </a:path>
              <a:path extrusionOk="0" h="4624070" w="596265">
                <a:moveTo>
                  <a:pt x="297902" y="1985279"/>
                </a:moveTo>
                <a:lnTo>
                  <a:pt x="236769" y="1985279"/>
                </a:lnTo>
                <a:lnTo>
                  <a:pt x="233727" y="2001403"/>
                </a:lnTo>
                <a:lnTo>
                  <a:pt x="234374" y="2010409"/>
                </a:lnTo>
                <a:lnTo>
                  <a:pt x="301606" y="2010409"/>
                </a:lnTo>
                <a:lnTo>
                  <a:pt x="297902" y="1985279"/>
                </a:lnTo>
                <a:close/>
              </a:path>
              <a:path extrusionOk="0" h="4624070" w="596265">
                <a:moveTo>
                  <a:pt x="238343" y="1960149"/>
                </a:moveTo>
                <a:lnTo>
                  <a:pt x="223874" y="1960149"/>
                </a:lnTo>
                <a:lnTo>
                  <a:pt x="225216" y="1985279"/>
                </a:lnTo>
                <a:lnTo>
                  <a:pt x="234892" y="1985279"/>
                </a:lnTo>
                <a:lnTo>
                  <a:pt x="238343" y="1960149"/>
                </a:lnTo>
                <a:close/>
              </a:path>
              <a:path extrusionOk="0" h="4624070" w="596265">
                <a:moveTo>
                  <a:pt x="292803" y="1960149"/>
                </a:moveTo>
                <a:lnTo>
                  <a:pt x="238343" y="1960149"/>
                </a:lnTo>
                <a:lnTo>
                  <a:pt x="244005" y="1985279"/>
                </a:lnTo>
                <a:lnTo>
                  <a:pt x="291572" y="1985279"/>
                </a:lnTo>
                <a:lnTo>
                  <a:pt x="292803" y="1960149"/>
                </a:lnTo>
                <a:close/>
              </a:path>
              <a:path extrusionOk="0" h="4624070" w="596265">
                <a:moveTo>
                  <a:pt x="225437" y="1935019"/>
                </a:moveTo>
                <a:lnTo>
                  <a:pt x="222577" y="1935019"/>
                </a:lnTo>
                <a:lnTo>
                  <a:pt x="222545" y="1960149"/>
                </a:lnTo>
                <a:lnTo>
                  <a:pt x="230713" y="1960149"/>
                </a:lnTo>
                <a:lnTo>
                  <a:pt x="225437" y="1935019"/>
                </a:lnTo>
                <a:close/>
              </a:path>
              <a:path extrusionOk="0" h="4624070" w="596265">
                <a:moveTo>
                  <a:pt x="236676" y="1935019"/>
                </a:moveTo>
                <a:lnTo>
                  <a:pt x="233565" y="1935019"/>
                </a:lnTo>
                <a:lnTo>
                  <a:pt x="235784" y="1960149"/>
                </a:lnTo>
                <a:lnTo>
                  <a:pt x="237738" y="1960149"/>
                </a:lnTo>
                <a:lnTo>
                  <a:pt x="236676" y="1935019"/>
                </a:lnTo>
                <a:close/>
              </a:path>
              <a:path extrusionOk="0" h="4624070" w="596265">
                <a:moveTo>
                  <a:pt x="283632" y="1935019"/>
                </a:moveTo>
                <a:lnTo>
                  <a:pt x="239704" y="1935019"/>
                </a:lnTo>
                <a:lnTo>
                  <a:pt x="238820" y="1960149"/>
                </a:lnTo>
                <a:lnTo>
                  <a:pt x="282125" y="1960149"/>
                </a:lnTo>
                <a:lnTo>
                  <a:pt x="283632" y="1935019"/>
                </a:lnTo>
                <a:close/>
              </a:path>
              <a:path extrusionOk="0" h="4624070" w="596265">
                <a:moveTo>
                  <a:pt x="292603" y="1935019"/>
                </a:moveTo>
                <a:lnTo>
                  <a:pt x="283632" y="1935019"/>
                </a:lnTo>
                <a:lnTo>
                  <a:pt x="285835" y="1960149"/>
                </a:lnTo>
                <a:lnTo>
                  <a:pt x="292225" y="1960149"/>
                </a:lnTo>
                <a:lnTo>
                  <a:pt x="292603" y="1935019"/>
                </a:lnTo>
                <a:close/>
              </a:path>
              <a:path extrusionOk="0" h="4624070" w="596265">
                <a:moveTo>
                  <a:pt x="221265" y="1909889"/>
                </a:moveTo>
                <a:lnTo>
                  <a:pt x="219468" y="1909889"/>
                </a:lnTo>
                <a:lnTo>
                  <a:pt x="221642" y="1935019"/>
                </a:lnTo>
                <a:lnTo>
                  <a:pt x="221265" y="1909889"/>
                </a:lnTo>
                <a:close/>
              </a:path>
              <a:path extrusionOk="0" h="4624070" w="596265">
                <a:moveTo>
                  <a:pt x="291233" y="1909889"/>
                </a:moveTo>
                <a:lnTo>
                  <a:pt x="239146" y="1909889"/>
                </a:lnTo>
                <a:lnTo>
                  <a:pt x="239809" y="1935019"/>
                </a:lnTo>
                <a:lnTo>
                  <a:pt x="292000" y="1935019"/>
                </a:lnTo>
                <a:lnTo>
                  <a:pt x="291233" y="1909889"/>
                </a:lnTo>
                <a:close/>
              </a:path>
              <a:path extrusionOk="0" h="4624070" w="596265">
                <a:moveTo>
                  <a:pt x="231971" y="1884759"/>
                </a:moveTo>
                <a:lnTo>
                  <a:pt x="221987" y="1884759"/>
                </a:lnTo>
                <a:lnTo>
                  <a:pt x="220339" y="1909889"/>
                </a:lnTo>
                <a:lnTo>
                  <a:pt x="230558" y="1909889"/>
                </a:lnTo>
                <a:lnTo>
                  <a:pt x="231971" y="1884759"/>
                </a:lnTo>
                <a:close/>
              </a:path>
              <a:path extrusionOk="0" h="4624070" w="596265">
                <a:moveTo>
                  <a:pt x="285958" y="1884759"/>
                </a:moveTo>
                <a:lnTo>
                  <a:pt x="233379" y="1884759"/>
                </a:lnTo>
                <a:lnTo>
                  <a:pt x="234746" y="1909889"/>
                </a:lnTo>
                <a:lnTo>
                  <a:pt x="283604" y="1909889"/>
                </a:lnTo>
                <a:lnTo>
                  <a:pt x="285958" y="1884759"/>
                </a:lnTo>
                <a:close/>
              </a:path>
              <a:path extrusionOk="0" h="4624070" w="596265">
                <a:moveTo>
                  <a:pt x="243485" y="1859629"/>
                </a:moveTo>
                <a:lnTo>
                  <a:pt x="233258" y="1859629"/>
                </a:lnTo>
                <a:lnTo>
                  <a:pt x="230475" y="1884759"/>
                </a:lnTo>
                <a:lnTo>
                  <a:pt x="240350" y="1884759"/>
                </a:lnTo>
                <a:lnTo>
                  <a:pt x="243485" y="1859629"/>
                </a:lnTo>
                <a:close/>
              </a:path>
              <a:path extrusionOk="0" h="4624070" w="596265">
                <a:moveTo>
                  <a:pt x="281755" y="1859629"/>
                </a:moveTo>
                <a:lnTo>
                  <a:pt x="251472" y="1859629"/>
                </a:lnTo>
                <a:lnTo>
                  <a:pt x="250039" y="1884759"/>
                </a:lnTo>
                <a:lnTo>
                  <a:pt x="284238" y="1884759"/>
                </a:lnTo>
                <a:lnTo>
                  <a:pt x="281755" y="1859629"/>
                </a:lnTo>
                <a:close/>
              </a:path>
              <a:path extrusionOk="0" h="4624070" w="596265">
                <a:moveTo>
                  <a:pt x="274918" y="1834499"/>
                </a:moveTo>
                <a:lnTo>
                  <a:pt x="227378" y="1834499"/>
                </a:lnTo>
                <a:lnTo>
                  <a:pt x="223657" y="1859629"/>
                </a:lnTo>
                <a:lnTo>
                  <a:pt x="276406" y="1859629"/>
                </a:lnTo>
                <a:lnTo>
                  <a:pt x="274918" y="1834499"/>
                </a:lnTo>
                <a:close/>
              </a:path>
              <a:path extrusionOk="0" h="4624070" w="596265">
                <a:moveTo>
                  <a:pt x="283347" y="1834499"/>
                </a:moveTo>
                <a:lnTo>
                  <a:pt x="276966" y="1834499"/>
                </a:lnTo>
                <a:lnTo>
                  <a:pt x="277017" y="1859629"/>
                </a:lnTo>
                <a:lnTo>
                  <a:pt x="284670" y="1859629"/>
                </a:lnTo>
                <a:lnTo>
                  <a:pt x="283347" y="1834499"/>
                </a:lnTo>
                <a:close/>
              </a:path>
              <a:path extrusionOk="0" h="4624070" w="596265">
                <a:moveTo>
                  <a:pt x="277071" y="1809368"/>
                </a:moveTo>
                <a:lnTo>
                  <a:pt x="213095" y="1809368"/>
                </a:lnTo>
                <a:lnTo>
                  <a:pt x="215756" y="1834499"/>
                </a:lnTo>
                <a:lnTo>
                  <a:pt x="276990" y="1834499"/>
                </a:lnTo>
                <a:lnTo>
                  <a:pt x="277071" y="1809368"/>
                </a:lnTo>
                <a:close/>
              </a:path>
              <a:path extrusionOk="0" h="4624070" w="596265">
                <a:moveTo>
                  <a:pt x="266802" y="1784238"/>
                </a:moveTo>
                <a:lnTo>
                  <a:pt x="213993" y="1784238"/>
                </a:lnTo>
                <a:lnTo>
                  <a:pt x="213459" y="1809368"/>
                </a:lnTo>
                <a:lnTo>
                  <a:pt x="266328" y="1809368"/>
                </a:lnTo>
                <a:lnTo>
                  <a:pt x="266802" y="1784238"/>
                </a:lnTo>
                <a:close/>
              </a:path>
              <a:path extrusionOk="0" h="4624070" w="596265">
                <a:moveTo>
                  <a:pt x="217108" y="1759108"/>
                </a:moveTo>
                <a:lnTo>
                  <a:pt x="205132" y="1759108"/>
                </a:lnTo>
                <a:lnTo>
                  <a:pt x="208891" y="1784238"/>
                </a:lnTo>
                <a:lnTo>
                  <a:pt x="217108" y="1759108"/>
                </a:lnTo>
                <a:close/>
              </a:path>
              <a:path extrusionOk="0" h="4624070" w="596265">
                <a:moveTo>
                  <a:pt x="244058" y="1759108"/>
                </a:moveTo>
                <a:lnTo>
                  <a:pt x="222166" y="1759108"/>
                </a:lnTo>
                <a:lnTo>
                  <a:pt x="212091" y="1784238"/>
                </a:lnTo>
                <a:lnTo>
                  <a:pt x="248876" y="1784238"/>
                </a:lnTo>
                <a:lnTo>
                  <a:pt x="244058" y="1759108"/>
                </a:lnTo>
                <a:close/>
              </a:path>
              <a:path extrusionOk="0" h="4624070" w="596265">
                <a:moveTo>
                  <a:pt x="215158" y="1733978"/>
                </a:moveTo>
                <a:lnTo>
                  <a:pt x="208993" y="1733978"/>
                </a:lnTo>
                <a:lnTo>
                  <a:pt x="210788" y="1759108"/>
                </a:lnTo>
                <a:lnTo>
                  <a:pt x="214657" y="1759108"/>
                </a:lnTo>
                <a:lnTo>
                  <a:pt x="215158" y="1733978"/>
                </a:lnTo>
                <a:close/>
              </a:path>
              <a:path extrusionOk="0" h="4624070" w="596265">
                <a:moveTo>
                  <a:pt x="269318" y="1733978"/>
                </a:moveTo>
                <a:lnTo>
                  <a:pt x="216286" y="1733978"/>
                </a:lnTo>
                <a:lnTo>
                  <a:pt x="217635" y="1759108"/>
                </a:lnTo>
                <a:lnTo>
                  <a:pt x="271342" y="1759108"/>
                </a:lnTo>
                <a:lnTo>
                  <a:pt x="269318" y="1733978"/>
                </a:lnTo>
                <a:close/>
              </a:path>
              <a:path extrusionOk="0" h="4624070" w="596265">
                <a:moveTo>
                  <a:pt x="210632" y="1708848"/>
                </a:moveTo>
                <a:lnTo>
                  <a:pt x="206690" y="1708848"/>
                </a:lnTo>
                <a:lnTo>
                  <a:pt x="203268" y="1733978"/>
                </a:lnTo>
                <a:lnTo>
                  <a:pt x="207544" y="1733978"/>
                </a:lnTo>
                <a:lnTo>
                  <a:pt x="210632" y="1708848"/>
                </a:lnTo>
                <a:close/>
              </a:path>
              <a:path extrusionOk="0" h="4624070" w="596265">
                <a:moveTo>
                  <a:pt x="266861" y="1708848"/>
                </a:moveTo>
                <a:lnTo>
                  <a:pt x="217215" y="1708848"/>
                </a:lnTo>
                <a:lnTo>
                  <a:pt x="218232" y="1733978"/>
                </a:lnTo>
                <a:lnTo>
                  <a:pt x="265280" y="1733978"/>
                </a:lnTo>
                <a:lnTo>
                  <a:pt x="266861" y="1708848"/>
                </a:lnTo>
                <a:close/>
              </a:path>
              <a:path extrusionOk="0" h="4624070" w="596265">
                <a:moveTo>
                  <a:pt x="253103" y="1683718"/>
                </a:moveTo>
                <a:lnTo>
                  <a:pt x="201205" y="1683718"/>
                </a:lnTo>
                <a:lnTo>
                  <a:pt x="206925" y="1708848"/>
                </a:lnTo>
                <a:lnTo>
                  <a:pt x="256368" y="1708848"/>
                </a:lnTo>
                <a:lnTo>
                  <a:pt x="253103" y="1683718"/>
                </a:lnTo>
                <a:close/>
              </a:path>
              <a:path extrusionOk="0" h="4624070" w="596265">
                <a:moveTo>
                  <a:pt x="237347" y="1658588"/>
                </a:moveTo>
                <a:lnTo>
                  <a:pt x="206169" y="1658588"/>
                </a:lnTo>
                <a:lnTo>
                  <a:pt x="205198" y="1683718"/>
                </a:lnTo>
                <a:lnTo>
                  <a:pt x="238266" y="1683718"/>
                </a:lnTo>
                <a:lnTo>
                  <a:pt x="237347" y="1658588"/>
                </a:lnTo>
                <a:close/>
              </a:path>
              <a:path extrusionOk="0" h="4624070" w="596265">
                <a:moveTo>
                  <a:pt x="260549" y="1658588"/>
                </a:moveTo>
                <a:lnTo>
                  <a:pt x="250104" y="1658588"/>
                </a:lnTo>
                <a:lnTo>
                  <a:pt x="248374" y="1683718"/>
                </a:lnTo>
                <a:lnTo>
                  <a:pt x="259723" y="1683718"/>
                </a:lnTo>
                <a:lnTo>
                  <a:pt x="260549" y="1658588"/>
                </a:lnTo>
                <a:close/>
              </a:path>
              <a:path extrusionOk="0" h="4624070" w="596265">
                <a:moveTo>
                  <a:pt x="212132" y="1633458"/>
                </a:moveTo>
                <a:lnTo>
                  <a:pt x="209337" y="1633458"/>
                </a:lnTo>
                <a:lnTo>
                  <a:pt x="208418" y="1658588"/>
                </a:lnTo>
                <a:lnTo>
                  <a:pt x="214242" y="1658588"/>
                </a:lnTo>
                <a:lnTo>
                  <a:pt x="212132" y="1633458"/>
                </a:lnTo>
                <a:close/>
              </a:path>
              <a:path extrusionOk="0" h="4624070" w="596265">
                <a:moveTo>
                  <a:pt x="246099" y="1633458"/>
                </a:moveTo>
                <a:lnTo>
                  <a:pt x="214200" y="1633458"/>
                </a:lnTo>
                <a:lnTo>
                  <a:pt x="214242" y="1658588"/>
                </a:lnTo>
                <a:lnTo>
                  <a:pt x="245896" y="1658588"/>
                </a:lnTo>
                <a:lnTo>
                  <a:pt x="246099" y="1633458"/>
                </a:lnTo>
                <a:close/>
              </a:path>
              <a:path extrusionOk="0" h="4624070" w="596265">
                <a:moveTo>
                  <a:pt x="254093" y="1633458"/>
                </a:moveTo>
                <a:lnTo>
                  <a:pt x="249060" y="1633458"/>
                </a:lnTo>
                <a:lnTo>
                  <a:pt x="251572" y="1658588"/>
                </a:lnTo>
                <a:lnTo>
                  <a:pt x="254260" y="1658588"/>
                </a:lnTo>
                <a:lnTo>
                  <a:pt x="254093" y="1633458"/>
                </a:lnTo>
                <a:close/>
              </a:path>
              <a:path extrusionOk="0" h="4624070" w="596265">
                <a:moveTo>
                  <a:pt x="251732" y="1608327"/>
                </a:moveTo>
                <a:lnTo>
                  <a:pt x="203626" y="1608327"/>
                </a:lnTo>
                <a:lnTo>
                  <a:pt x="206870" y="1633458"/>
                </a:lnTo>
                <a:lnTo>
                  <a:pt x="255184" y="1633458"/>
                </a:lnTo>
                <a:lnTo>
                  <a:pt x="251732" y="1608327"/>
                </a:lnTo>
                <a:close/>
              </a:path>
              <a:path extrusionOk="0" h="4624070" w="596265">
                <a:moveTo>
                  <a:pt x="184199" y="1583197"/>
                </a:moveTo>
                <a:lnTo>
                  <a:pt x="181936" y="1583197"/>
                </a:lnTo>
                <a:lnTo>
                  <a:pt x="183450" y="1608327"/>
                </a:lnTo>
                <a:lnTo>
                  <a:pt x="184199" y="1583197"/>
                </a:lnTo>
                <a:close/>
              </a:path>
              <a:path extrusionOk="0" h="4624070" w="596265">
                <a:moveTo>
                  <a:pt x="255608" y="1583197"/>
                </a:moveTo>
                <a:lnTo>
                  <a:pt x="187492" y="1583197"/>
                </a:lnTo>
                <a:lnTo>
                  <a:pt x="190892" y="1608327"/>
                </a:lnTo>
                <a:lnTo>
                  <a:pt x="256260" y="1608327"/>
                </a:lnTo>
                <a:lnTo>
                  <a:pt x="255608" y="1583197"/>
                </a:lnTo>
                <a:close/>
              </a:path>
              <a:path extrusionOk="0" h="4624070" w="596265">
                <a:moveTo>
                  <a:pt x="191757" y="1558067"/>
                </a:moveTo>
                <a:lnTo>
                  <a:pt x="185004" y="1558067"/>
                </a:lnTo>
                <a:lnTo>
                  <a:pt x="184349" y="1583197"/>
                </a:lnTo>
                <a:lnTo>
                  <a:pt x="198253" y="1583197"/>
                </a:lnTo>
                <a:lnTo>
                  <a:pt x="191757" y="1558067"/>
                </a:lnTo>
                <a:close/>
              </a:path>
              <a:path extrusionOk="0" h="4624070" w="596265">
                <a:moveTo>
                  <a:pt x="239671" y="1558067"/>
                </a:moveTo>
                <a:lnTo>
                  <a:pt x="198007" y="1558067"/>
                </a:lnTo>
                <a:lnTo>
                  <a:pt x="198253" y="1583197"/>
                </a:lnTo>
                <a:lnTo>
                  <a:pt x="240820" y="1583197"/>
                </a:lnTo>
                <a:lnTo>
                  <a:pt x="239671" y="1558067"/>
                </a:lnTo>
                <a:close/>
              </a:path>
              <a:path extrusionOk="0" h="4624070" w="596265">
                <a:moveTo>
                  <a:pt x="247694" y="1558067"/>
                </a:moveTo>
                <a:lnTo>
                  <a:pt x="242204" y="1558067"/>
                </a:lnTo>
                <a:lnTo>
                  <a:pt x="240820" y="1583197"/>
                </a:lnTo>
                <a:lnTo>
                  <a:pt x="250850" y="1583197"/>
                </a:lnTo>
                <a:lnTo>
                  <a:pt x="247694" y="1558067"/>
                </a:lnTo>
                <a:close/>
              </a:path>
              <a:path extrusionOk="0" h="4624070" w="596265">
                <a:moveTo>
                  <a:pt x="198899" y="1532937"/>
                </a:moveTo>
                <a:lnTo>
                  <a:pt x="175875" y="1532937"/>
                </a:lnTo>
                <a:lnTo>
                  <a:pt x="180788" y="1558067"/>
                </a:lnTo>
                <a:lnTo>
                  <a:pt x="201817" y="1558067"/>
                </a:lnTo>
                <a:lnTo>
                  <a:pt x="198899" y="1532937"/>
                </a:lnTo>
                <a:close/>
              </a:path>
              <a:path extrusionOk="0" h="4624070" w="596265">
                <a:moveTo>
                  <a:pt x="243659" y="1532937"/>
                </a:moveTo>
                <a:lnTo>
                  <a:pt x="208901" y="1532937"/>
                </a:lnTo>
                <a:lnTo>
                  <a:pt x="208060" y="1558067"/>
                </a:lnTo>
                <a:lnTo>
                  <a:pt x="241254" y="1558067"/>
                </a:lnTo>
                <a:lnTo>
                  <a:pt x="243659" y="1532937"/>
                </a:lnTo>
                <a:close/>
              </a:path>
              <a:path extrusionOk="0" h="4624070" w="596265">
                <a:moveTo>
                  <a:pt x="245422" y="1507807"/>
                </a:moveTo>
                <a:lnTo>
                  <a:pt x="180786" y="1507807"/>
                </a:lnTo>
                <a:lnTo>
                  <a:pt x="185975" y="1532937"/>
                </a:lnTo>
                <a:lnTo>
                  <a:pt x="244975" y="1532937"/>
                </a:lnTo>
                <a:lnTo>
                  <a:pt x="245422" y="1507807"/>
                </a:lnTo>
                <a:close/>
              </a:path>
              <a:path extrusionOk="0" h="4624070" w="596265">
                <a:moveTo>
                  <a:pt x="206398" y="1482677"/>
                </a:moveTo>
                <a:lnTo>
                  <a:pt x="180954" y="1482677"/>
                </a:lnTo>
                <a:lnTo>
                  <a:pt x="181223" y="1507807"/>
                </a:lnTo>
                <a:lnTo>
                  <a:pt x="208212" y="1507807"/>
                </a:lnTo>
                <a:lnTo>
                  <a:pt x="206398" y="1482677"/>
                </a:lnTo>
                <a:close/>
              </a:path>
              <a:path extrusionOk="0" h="4624070" w="596265">
                <a:moveTo>
                  <a:pt x="212859" y="1482677"/>
                </a:moveTo>
                <a:lnTo>
                  <a:pt x="209203" y="1482677"/>
                </a:lnTo>
                <a:lnTo>
                  <a:pt x="210499" y="1507807"/>
                </a:lnTo>
                <a:lnTo>
                  <a:pt x="211889" y="1507807"/>
                </a:lnTo>
                <a:lnTo>
                  <a:pt x="212859" y="1482677"/>
                </a:lnTo>
                <a:close/>
              </a:path>
              <a:path extrusionOk="0" h="4624070" w="596265">
                <a:moveTo>
                  <a:pt x="231177" y="1482677"/>
                </a:moveTo>
                <a:lnTo>
                  <a:pt x="224126" y="1507807"/>
                </a:lnTo>
                <a:lnTo>
                  <a:pt x="237656" y="1507807"/>
                </a:lnTo>
                <a:lnTo>
                  <a:pt x="231177" y="1482677"/>
                </a:lnTo>
                <a:close/>
              </a:path>
              <a:path extrusionOk="0" h="4624070" w="596265">
                <a:moveTo>
                  <a:pt x="177911" y="1457547"/>
                </a:moveTo>
                <a:lnTo>
                  <a:pt x="177735" y="1457547"/>
                </a:lnTo>
                <a:lnTo>
                  <a:pt x="176725" y="1482677"/>
                </a:lnTo>
                <a:lnTo>
                  <a:pt x="176983" y="1482677"/>
                </a:lnTo>
                <a:lnTo>
                  <a:pt x="177911" y="1457547"/>
                </a:lnTo>
                <a:close/>
              </a:path>
              <a:path extrusionOk="0" h="4624070" w="596265">
                <a:moveTo>
                  <a:pt x="231839" y="1457547"/>
                </a:moveTo>
                <a:lnTo>
                  <a:pt x="183778" y="1457547"/>
                </a:lnTo>
                <a:lnTo>
                  <a:pt x="184012" y="1482677"/>
                </a:lnTo>
                <a:lnTo>
                  <a:pt x="237000" y="1482677"/>
                </a:lnTo>
                <a:lnTo>
                  <a:pt x="231839" y="1457547"/>
                </a:lnTo>
                <a:close/>
              </a:path>
              <a:path extrusionOk="0" h="4624070" w="596265">
                <a:moveTo>
                  <a:pt x="202418" y="1432417"/>
                </a:moveTo>
                <a:lnTo>
                  <a:pt x="176535" y="1432417"/>
                </a:lnTo>
                <a:lnTo>
                  <a:pt x="177195" y="1457547"/>
                </a:lnTo>
                <a:lnTo>
                  <a:pt x="202586" y="1457547"/>
                </a:lnTo>
                <a:lnTo>
                  <a:pt x="202418" y="1432417"/>
                </a:lnTo>
                <a:close/>
              </a:path>
              <a:path extrusionOk="0" h="4624070" w="596265">
                <a:moveTo>
                  <a:pt x="224964" y="1432417"/>
                </a:moveTo>
                <a:lnTo>
                  <a:pt x="204834" y="1432417"/>
                </a:lnTo>
                <a:lnTo>
                  <a:pt x="204692" y="1457547"/>
                </a:lnTo>
                <a:lnTo>
                  <a:pt x="227194" y="1457547"/>
                </a:lnTo>
                <a:lnTo>
                  <a:pt x="224964" y="1432417"/>
                </a:lnTo>
                <a:close/>
              </a:path>
              <a:path extrusionOk="0" h="4624070" w="596265">
                <a:moveTo>
                  <a:pt x="236691" y="1432417"/>
                </a:moveTo>
                <a:lnTo>
                  <a:pt x="225283" y="1432417"/>
                </a:lnTo>
                <a:lnTo>
                  <a:pt x="227822" y="1457547"/>
                </a:lnTo>
                <a:lnTo>
                  <a:pt x="236175" y="1457547"/>
                </a:lnTo>
                <a:lnTo>
                  <a:pt x="236691" y="1432417"/>
                </a:lnTo>
                <a:close/>
              </a:path>
              <a:path extrusionOk="0" h="4624070" w="596265">
                <a:moveTo>
                  <a:pt x="177086" y="1407286"/>
                </a:moveTo>
                <a:lnTo>
                  <a:pt x="172364" y="1407286"/>
                </a:lnTo>
                <a:lnTo>
                  <a:pt x="172714" y="1432417"/>
                </a:lnTo>
                <a:lnTo>
                  <a:pt x="175109" y="1432417"/>
                </a:lnTo>
                <a:lnTo>
                  <a:pt x="177086" y="1407286"/>
                </a:lnTo>
                <a:close/>
              </a:path>
              <a:path extrusionOk="0" h="4624070" w="596265">
                <a:moveTo>
                  <a:pt x="230425" y="1407286"/>
                </a:moveTo>
                <a:lnTo>
                  <a:pt x="177113" y="1407286"/>
                </a:lnTo>
                <a:lnTo>
                  <a:pt x="179211" y="1432417"/>
                </a:lnTo>
                <a:lnTo>
                  <a:pt x="227504" y="1432417"/>
                </a:lnTo>
                <a:lnTo>
                  <a:pt x="230425" y="1407286"/>
                </a:lnTo>
                <a:close/>
              </a:path>
              <a:path extrusionOk="0" h="4624070" w="596265">
                <a:moveTo>
                  <a:pt x="238235" y="1407286"/>
                </a:moveTo>
                <a:lnTo>
                  <a:pt x="235815" y="1407286"/>
                </a:lnTo>
                <a:lnTo>
                  <a:pt x="235935" y="1432417"/>
                </a:lnTo>
                <a:lnTo>
                  <a:pt x="238235" y="1407286"/>
                </a:lnTo>
                <a:close/>
              </a:path>
              <a:path extrusionOk="0" h="4624070" w="596265">
                <a:moveTo>
                  <a:pt x="228390" y="1382156"/>
                </a:moveTo>
                <a:lnTo>
                  <a:pt x="177673" y="1382156"/>
                </a:lnTo>
                <a:lnTo>
                  <a:pt x="178249" y="1407286"/>
                </a:lnTo>
                <a:lnTo>
                  <a:pt x="230393" y="1407286"/>
                </a:lnTo>
                <a:lnTo>
                  <a:pt x="228390" y="1382156"/>
                </a:lnTo>
                <a:close/>
              </a:path>
              <a:path extrusionOk="0" h="4624070" w="596265">
                <a:moveTo>
                  <a:pt x="167919" y="1357026"/>
                </a:moveTo>
                <a:lnTo>
                  <a:pt x="163868" y="1357026"/>
                </a:lnTo>
                <a:lnTo>
                  <a:pt x="163349" y="1382156"/>
                </a:lnTo>
                <a:lnTo>
                  <a:pt x="166869" y="1382156"/>
                </a:lnTo>
                <a:lnTo>
                  <a:pt x="167919" y="1357026"/>
                </a:lnTo>
                <a:close/>
              </a:path>
              <a:path extrusionOk="0" h="4624070" w="596265">
                <a:moveTo>
                  <a:pt x="227504" y="1357026"/>
                </a:moveTo>
                <a:lnTo>
                  <a:pt x="169101" y="1357026"/>
                </a:lnTo>
                <a:lnTo>
                  <a:pt x="172310" y="1382156"/>
                </a:lnTo>
                <a:lnTo>
                  <a:pt x="225040" y="1382156"/>
                </a:lnTo>
                <a:lnTo>
                  <a:pt x="227504" y="1357026"/>
                </a:lnTo>
                <a:close/>
              </a:path>
              <a:path extrusionOk="0" h="4624070" w="596265">
                <a:moveTo>
                  <a:pt x="224038" y="1331896"/>
                </a:moveTo>
                <a:lnTo>
                  <a:pt x="170873" y="1331896"/>
                </a:lnTo>
                <a:lnTo>
                  <a:pt x="171031" y="1357026"/>
                </a:lnTo>
                <a:lnTo>
                  <a:pt x="225832" y="1357026"/>
                </a:lnTo>
                <a:lnTo>
                  <a:pt x="224038" y="1331896"/>
                </a:lnTo>
                <a:close/>
              </a:path>
              <a:path extrusionOk="0" h="4624070" w="596265">
                <a:moveTo>
                  <a:pt x="221744" y="1306766"/>
                </a:moveTo>
                <a:lnTo>
                  <a:pt x="167170" y="1306766"/>
                </a:lnTo>
                <a:lnTo>
                  <a:pt x="169495" y="1331896"/>
                </a:lnTo>
                <a:lnTo>
                  <a:pt x="218865" y="1331896"/>
                </a:lnTo>
                <a:lnTo>
                  <a:pt x="221744" y="1306766"/>
                </a:lnTo>
                <a:close/>
              </a:path>
              <a:path extrusionOk="0" h="4624070" w="596265">
                <a:moveTo>
                  <a:pt x="168605" y="1281636"/>
                </a:moveTo>
                <a:lnTo>
                  <a:pt x="162364" y="1281636"/>
                </a:lnTo>
                <a:lnTo>
                  <a:pt x="160817" y="1306766"/>
                </a:lnTo>
                <a:lnTo>
                  <a:pt x="170894" y="1306766"/>
                </a:lnTo>
                <a:lnTo>
                  <a:pt x="168605" y="1281636"/>
                </a:lnTo>
                <a:close/>
              </a:path>
              <a:path extrusionOk="0" h="4624070" w="596265">
                <a:moveTo>
                  <a:pt x="198394" y="1281636"/>
                </a:moveTo>
                <a:lnTo>
                  <a:pt x="172644" y="1281636"/>
                </a:lnTo>
                <a:lnTo>
                  <a:pt x="172199" y="1306766"/>
                </a:lnTo>
                <a:lnTo>
                  <a:pt x="202931" y="1306766"/>
                </a:lnTo>
                <a:lnTo>
                  <a:pt x="198394" y="1281636"/>
                </a:lnTo>
                <a:close/>
              </a:path>
              <a:path extrusionOk="0" h="4624070" w="596265">
                <a:moveTo>
                  <a:pt x="146050" y="1271014"/>
                </a:moveTo>
                <a:lnTo>
                  <a:pt x="145589" y="1281636"/>
                </a:lnTo>
                <a:lnTo>
                  <a:pt x="148936" y="1281636"/>
                </a:lnTo>
                <a:lnTo>
                  <a:pt x="149064" y="1280113"/>
                </a:lnTo>
                <a:lnTo>
                  <a:pt x="146050" y="1271014"/>
                </a:lnTo>
                <a:close/>
              </a:path>
              <a:path extrusionOk="0" h="4624070" w="596265">
                <a:moveTo>
                  <a:pt x="158126" y="1256506"/>
                </a:moveTo>
                <a:lnTo>
                  <a:pt x="151060" y="1256506"/>
                </a:lnTo>
                <a:lnTo>
                  <a:pt x="149064" y="1280113"/>
                </a:lnTo>
                <a:lnTo>
                  <a:pt x="149569" y="1281636"/>
                </a:lnTo>
                <a:lnTo>
                  <a:pt x="160576" y="1281636"/>
                </a:lnTo>
                <a:lnTo>
                  <a:pt x="158126" y="1256506"/>
                </a:lnTo>
                <a:close/>
              </a:path>
              <a:path extrusionOk="0" h="4624070" w="596265">
                <a:moveTo>
                  <a:pt x="210260" y="1256506"/>
                </a:moveTo>
                <a:lnTo>
                  <a:pt x="166315" y="1256506"/>
                </a:lnTo>
                <a:lnTo>
                  <a:pt x="168307" y="1281636"/>
                </a:lnTo>
                <a:lnTo>
                  <a:pt x="209715" y="1281636"/>
                </a:lnTo>
                <a:lnTo>
                  <a:pt x="210260" y="1256506"/>
                </a:lnTo>
                <a:close/>
              </a:path>
              <a:path extrusionOk="0" h="4624070" w="596265">
                <a:moveTo>
                  <a:pt x="216063" y="1256506"/>
                </a:moveTo>
                <a:lnTo>
                  <a:pt x="213575" y="1256506"/>
                </a:lnTo>
                <a:lnTo>
                  <a:pt x="213698" y="1281636"/>
                </a:lnTo>
                <a:lnTo>
                  <a:pt x="216063" y="1256506"/>
                </a:lnTo>
                <a:close/>
              </a:path>
              <a:path extrusionOk="0" h="4624070" w="596265">
                <a:moveTo>
                  <a:pt x="146679" y="1256506"/>
                </a:moveTo>
                <a:lnTo>
                  <a:pt x="141243" y="1256506"/>
                </a:lnTo>
                <a:lnTo>
                  <a:pt x="146050" y="1271014"/>
                </a:lnTo>
                <a:lnTo>
                  <a:pt x="146679" y="1256506"/>
                </a:lnTo>
                <a:close/>
              </a:path>
              <a:path extrusionOk="0" h="4624070" w="596265">
                <a:moveTo>
                  <a:pt x="156111" y="1231376"/>
                </a:moveTo>
                <a:lnTo>
                  <a:pt x="140463" y="1231376"/>
                </a:lnTo>
                <a:lnTo>
                  <a:pt x="143358" y="1256506"/>
                </a:lnTo>
                <a:lnTo>
                  <a:pt x="156679" y="1256506"/>
                </a:lnTo>
                <a:lnTo>
                  <a:pt x="156111" y="1231376"/>
                </a:lnTo>
                <a:close/>
              </a:path>
              <a:path extrusionOk="0" h="4624070" w="596265">
                <a:moveTo>
                  <a:pt x="162184" y="1231376"/>
                </a:moveTo>
                <a:lnTo>
                  <a:pt x="160146" y="1231376"/>
                </a:lnTo>
                <a:lnTo>
                  <a:pt x="162110" y="1256506"/>
                </a:lnTo>
                <a:lnTo>
                  <a:pt x="162611" y="1256506"/>
                </a:lnTo>
                <a:lnTo>
                  <a:pt x="162184" y="1231376"/>
                </a:lnTo>
                <a:close/>
              </a:path>
              <a:path extrusionOk="0" h="4624070" w="596265">
                <a:moveTo>
                  <a:pt x="213412" y="1231376"/>
                </a:moveTo>
                <a:lnTo>
                  <a:pt x="162184" y="1231376"/>
                </a:lnTo>
                <a:lnTo>
                  <a:pt x="162611" y="1256506"/>
                </a:lnTo>
                <a:lnTo>
                  <a:pt x="216955" y="1256506"/>
                </a:lnTo>
                <a:lnTo>
                  <a:pt x="213412" y="1231376"/>
                </a:lnTo>
                <a:close/>
              </a:path>
              <a:path extrusionOk="0" h="4624070" w="596265">
                <a:moveTo>
                  <a:pt x="208261" y="1206245"/>
                </a:moveTo>
                <a:lnTo>
                  <a:pt x="147139" y="1206245"/>
                </a:lnTo>
                <a:lnTo>
                  <a:pt x="156907" y="1231376"/>
                </a:lnTo>
                <a:lnTo>
                  <a:pt x="197074" y="1231376"/>
                </a:lnTo>
                <a:lnTo>
                  <a:pt x="208261" y="1206245"/>
                </a:lnTo>
                <a:close/>
              </a:path>
              <a:path extrusionOk="0" h="4624070" w="596265">
                <a:moveTo>
                  <a:pt x="146802" y="1181115"/>
                </a:moveTo>
                <a:lnTo>
                  <a:pt x="139934" y="1181115"/>
                </a:lnTo>
                <a:lnTo>
                  <a:pt x="143436" y="1206245"/>
                </a:lnTo>
                <a:lnTo>
                  <a:pt x="150049" y="1206245"/>
                </a:lnTo>
                <a:lnTo>
                  <a:pt x="146802" y="1181115"/>
                </a:lnTo>
                <a:close/>
              </a:path>
              <a:path extrusionOk="0" h="4624070" w="596265">
                <a:moveTo>
                  <a:pt x="199199" y="1181115"/>
                </a:moveTo>
                <a:lnTo>
                  <a:pt x="152174" y="1181115"/>
                </a:lnTo>
                <a:lnTo>
                  <a:pt x="150049" y="1206245"/>
                </a:lnTo>
                <a:lnTo>
                  <a:pt x="203815" y="1206245"/>
                </a:lnTo>
                <a:lnTo>
                  <a:pt x="199199" y="1181115"/>
                </a:lnTo>
                <a:close/>
              </a:path>
              <a:path extrusionOk="0" h="4624070" w="596265">
                <a:moveTo>
                  <a:pt x="145425" y="1155985"/>
                </a:moveTo>
                <a:lnTo>
                  <a:pt x="138347" y="1155985"/>
                </a:lnTo>
                <a:lnTo>
                  <a:pt x="137838" y="1181115"/>
                </a:lnTo>
                <a:lnTo>
                  <a:pt x="146074" y="1181115"/>
                </a:lnTo>
                <a:lnTo>
                  <a:pt x="145425" y="1155985"/>
                </a:lnTo>
                <a:close/>
              </a:path>
              <a:path extrusionOk="0" h="4624070" w="596265">
                <a:moveTo>
                  <a:pt x="205801" y="1155985"/>
                </a:moveTo>
                <a:lnTo>
                  <a:pt x="152117" y="1155985"/>
                </a:lnTo>
                <a:lnTo>
                  <a:pt x="153148" y="1181115"/>
                </a:lnTo>
                <a:lnTo>
                  <a:pt x="206253" y="1181115"/>
                </a:lnTo>
                <a:lnTo>
                  <a:pt x="205801" y="1155985"/>
                </a:lnTo>
                <a:close/>
              </a:path>
              <a:path extrusionOk="0" h="4624070" w="596265">
                <a:moveTo>
                  <a:pt x="195990" y="1130855"/>
                </a:moveTo>
                <a:lnTo>
                  <a:pt x="135612" y="1130855"/>
                </a:lnTo>
                <a:lnTo>
                  <a:pt x="134500" y="1155985"/>
                </a:lnTo>
                <a:lnTo>
                  <a:pt x="193290" y="1155985"/>
                </a:lnTo>
                <a:lnTo>
                  <a:pt x="195990" y="1130855"/>
                </a:lnTo>
                <a:close/>
              </a:path>
              <a:path extrusionOk="0" h="4624070" w="596265">
                <a:moveTo>
                  <a:pt x="195990" y="1130855"/>
                </a:moveTo>
                <a:lnTo>
                  <a:pt x="193290" y="1155985"/>
                </a:lnTo>
                <a:lnTo>
                  <a:pt x="197370" y="1142604"/>
                </a:lnTo>
                <a:lnTo>
                  <a:pt x="195990" y="1130855"/>
                </a:lnTo>
                <a:close/>
              </a:path>
              <a:path extrusionOk="0" h="4624070" w="596265">
                <a:moveTo>
                  <a:pt x="197370" y="1142604"/>
                </a:moveTo>
                <a:lnTo>
                  <a:pt x="193290" y="1155985"/>
                </a:lnTo>
                <a:lnTo>
                  <a:pt x="198942" y="1155985"/>
                </a:lnTo>
                <a:lnTo>
                  <a:pt x="197370" y="1142604"/>
                </a:lnTo>
                <a:close/>
              </a:path>
              <a:path extrusionOk="0" h="4624070" w="596265">
                <a:moveTo>
                  <a:pt x="200952" y="1130855"/>
                </a:moveTo>
                <a:lnTo>
                  <a:pt x="195990" y="1130855"/>
                </a:lnTo>
                <a:lnTo>
                  <a:pt x="197370" y="1142604"/>
                </a:lnTo>
                <a:lnTo>
                  <a:pt x="200952" y="1130855"/>
                </a:lnTo>
                <a:close/>
              </a:path>
              <a:path extrusionOk="0" h="4624070" w="596265">
                <a:moveTo>
                  <a:pt x="130424" y="1105725"/>
                </a:moveTo>
                <a:lnTo>
                  <a:pt x="127140" y="1105725"/>
                </a:lnTo>
                <a:lnTo>
                  <a:pt x="128184" y="1130855"/>
                </a:lnTo>
                <a:lnTo>
                  <a:pt x="129347" y="1130855"/>
                </a:lnTo>
                <a:lnTo>
                  <a:pt x="130424" y="1105725"/>
                </a:lnTo>
                <a:close/>
              </a:path>
              <a:path extrusionOk="0" h="4624070" w="596265">
                <a:moveTo>
                  <a:pt x="185928" y="1105725"/>
                </a:moveTo>
                <a:lnTo>
                  <a:pt x="142827" y="1105725"/>
                </a:lnTo>
                <a:lnTo>
                  <a:pt x="142358" y="1130855"/>
                </a:lnTo>
                <a:lnTo>
                  <a:pt x="182614" y="1130855"/>
                </a:lnTo>
                <a:lnTo>
                  <a:pt x="185928" y="1105725"/>
                </a:lnTo>
                <a:close/>
              </a:path>
              <a:path extrusionOk="0" h="4624070" w="596265">
                <a:moveTo>
                  <a:pt x="198684" y="1080595"/>
                </a:moveTo>
                <a:lnTo>
                  <a:pt x="144389" y="1080595"/>
                </a:lnTo>
                <a:lnTo>
                  <a:pt x="142840" y="1105725"/>
                </a:lnTo>
                <a:lnTo>
                  <a:pt x="199541" y="1105725"/>
                </a:lnTo>
                <a:lnTo>
                  <a:pt x="198684" y="1080595"/>
                </a:lnTo>
                <a:close/>
              </a:path>
              <a:path extrusionOk="0" h="4624070" w="596265">
                <a:moveTo>
                  <a:pt x="190222" y="1055465"/>
                </a:moveTo>
                <a:lnTo>
                  <a:pt x="140730" y="1055465"/>
                </a:lnTo>
                <a:lnTo>
                  <a:pt x="143378" y="1080595"/>
                </a:lnTo>
                <a:lnTo>
                  <a:pt x="194701" y="1080595"/>
                </a:lnTo>
                <a:lnTo>
                  <a:pt x="190222" y="1055465"/>
                </a:lnTo>
                <a:close/>
              </a:path>
              <a:path extrusionOk="0" h="4624070" w="596265">
                <a:moveTo>
                  <a:pt x="122622" y="1030335"/>
                </a:moveTo>
                <a:lnTo>
                  <a:pt x="124266" y="1055465"/>
                </a:lnTo>
                <a:lnTo>
                  <a:pt x="127651" y="1055465"/>
                </a:lnTo>
                <a:lnTo>
                  <a:pt x="122622" y="1030335"/>
                </a:lnTo>
                <a:close/>
              </a:path>
              <a:path extrusionOk="0" h="4624070" w="596265">
                <a:moveTo>
                  <a:pt x="185399" y="1030335"/>
                </a:moveTo>
                <a:lnTo>
                  <a:pt x="133022" y="1030335"/>
                </a:lnTo>
                <a:lnTo>
                  <a:pt x="131423" y="1055465"/>
                </a:lnTo>
                <a:lnTo>
                  <a:pt x="186224" y="1055465"/>
                </a:lnTo>
                <a:lnTo>
                  <a:pt x="185399" y="1030335"/>
                </a:lnTo>
                <a:close/>
              </a:path>
              <a:path extrusionOk="0" h="4624070" w="596265">
                <a:moveTo>
                  <a:pt x="145850" y="1005204"/>
                </a:moveTo>
                <a:lnTo>
                  <a:pt x="119983" y="1005204"/>
                </a:lnTo>
                <a:lnTo>
                  <a:pt x="124492" y="1030335"/>
                </a:lnTo>
                <a:lnTo>
                  <a:pt x="147734" y="1030335"/>
                </a:lnTo>
                <a:lnTo>
                  <a:pt x="145850" y="1005204"/>
                </a:lnTo>
                <a:close/>
              </a:path>
              <a:path extrusionOk="0" h="4624070" w="596265">
                <a:moveTo>
                  <a:pt x="168542" y="1005204"/>
                </a:moveTo>
                <a:lnTo>
                  <a:pt x="145850" y="1005204"/>
                </a:lnTo>
                <a:lnTo>
                  <a:pt x="147734" y="1030335"/>
                </a:lnTo>
                <a:lnTo>
                  <a:pt x="164015" y="1030335"/>
                </a:lnTo>
                <a:lnTo>
                  <a:pt x="168542" y="1005204"/>
                </a:lnTo>
                <a:close/>
              </a:path>
              <a:path extrusionOk="0" h="4624070" w="596265">
                <a:moveTo>
                  <a:pt x="178810" y="1005204"/>
                </a:moveTo>
                <a:lnTo>
                  <a:pt x="173976" y="1005204"/>
                </a:lnTo>
                <a:lnTo>
                  <a:pt x="177443" y="1030335"/>
                </a:lnTo>
                <a:lnTo>
                  <a:pt x="182911" y="1030335"/>
                </a:lnTo>
                <a:lnTo>
                  <a:pt x="178810" y="1005204"/>
                </a:lnTo>
                <a:close/>
              </a:path>
              <a:path extrusionOk="0" h="4624070" w="596265">
                <a:moveTo>
                  <a:pt x="118920" y="980074"/>
                </a:moveTo>
                <a:lnTo>
                  <a:pt x="114104" y="980074"/>
                </a:lnTo>
                <a:lnTo>
                  <a:pt x="116270" y="1005204"/>
                </a:lnTo>
                <a:lnTo>
                  <a:pt x="122474" y="1005204"/>
                </a:lnTo>
                <a:lnTo>
                  <a:pt x="118920" y="980074"/>
                </a:lnTo>
                <a:close/>
              </a:path>
              <a:path extrusionOk="0" h="4624070" w="596265">
                <a:moveTo>
                  <a:pt x="182395" y="980074"/>
                </a:moveTo>
                <a:lnTo>
                  <a:pt x="123362" y="980074"/>
                </a:lnTo>
                <a:lnTo>
                  <a:pt x="122474" y="1005204"/>
                </a:lnTo>
                <a:lnTo>
                  <a:pt x="181728" y="1005204"/>
                </a:lnTo>
                <a:lnTo>
                  <a:pt x="182395" y="980074"/>
                </a:lnTo>
                <a:close/>
              </a:path>
              <a:path extrusionOk="0" h="4624070" w="596265">
                <a:moveTo>
                  <a:pt x="120717" y="954944"/>
                </a:moveTo>
                <a:lnTo>
                  <a:pt x="119111" y="954944"/>
                </a:lnTo>
                <a:lnTo>
                  <a:pt x="120630" y="980074"/>
                </a:lnTo>
                <a:lnTo>
                  <a:pt x="121828" y="980074"/>
                </a:lnTo>
                <a:lnTo>
                  <a:pt x="120717" y="954944"/>
                </a:lnTo>
                <a:close/>
              </a:path>
              <a:path extrusionOk="0" h="4624070" w="596265">
                <a:moveTo>
                  <a:pt x="168241" y="954944"/>
                </a:moveTo>
                <a:lnTo>
                  <a:pt x="123910" y="954944"/>
                </a:lnTo>
                <a:lnTo>
                  <a:pt x="127473" y="980074"/>
                </a:lnTo>
                <a:lnTo>
                  <a:pt x="167118" y="980074"/>
                </a:lnTo>
                <a:lnTo>
                  <a:pt x="168241" y="954944"/>
                </a:lnTo>
                <a:close/>
              </a:path>
              <a:path extrusionOk="0" h="4624070" w="596265">
                <a:moveTo>
                  <a:pt x="179468" y="954944"/>
                </a:moveTo>
                <a:lnTo>
                  <a:pt x="170107" y="954944"/>
                </a:lnTo>
                <a:lnTo>
                  <a:pt x="167118" y="980074"/>
                </a:lnTo>
                <a:lnTo>
                  <a:pt x="179637" y="980074"/>
                </a:lnTo>
                <a:lnTo>
                  <a:pt x="179468" y="954944"/>
                </a:lnTo>
                <a:close/>
              </a:path>
              <a:path extrusionOk="0" h="4624070" w="596265">
                <a:moveTo>
                  <a:pt x="167463" y="929814"/>
                </a:moveTo>
                <a:lnTo>
                  <a:pt x="120322" y="929814"/>
                </a:lnTo>
                <a:lnTo>
                  <a:pt x="121547" y="954944"/>
                </a:lnTo>
                <a:lnTo>
                  <a:pt x="166417" y="954944"/>
                </a:lnTo>
                <a:lnTo>
                  <a:pt x="167463" y="929814"/>
                </a:lnTo>
                <a:close/>
              </a:path>
              <a:path extrusionOk="0" h="4624070" w="596265">
                <a:moveTo>
                  <a:pt x="103958" y="904684"/>
                </a:moveTo>
                <a:lnTo>
                  <a:pt x="109712" y="929814"/>
                </a:lnTo>
                <a:lnTo>
                  <a:pt x="111095" y="929814"/>
                </a:lnTo>
                <a:lnTo>
                  <a:pt x="103958" y="904684"/>
                </a:lnTo>
                <a:close/>
              </a:path>
              <a:path extrusionOk="0" h="4624070" w="596265">
                <a:moveTo>
                  <a:pt x="176929" y="904684"/>
                </a:moveTo>
                <a:lnTo>
                  <a:pt x="109702" y="904684"/>
                </a:lnTo>
                <a:lnTo>
                  <a:pt x="111377" y="929814"/>
                </a:lnTo>
                <a:lnTo>
                  <a:pt x="178415" y="929814"/>
                </a:lnTo>
                <a:lnTo>
                  <a:pt x="176929" y="904684"/>
                </a:lnTo>
                <a:close/>
              </a:path>
              <a:path extrusionOk="0" h="4624070" w="596265">
                <a:moveTo>
                  <a:pt x="116263" y="879554"/>
                </a:moveTo>
                <a:lnTo>
                  <a:pt x="111455" y="879554"/>
                </a:lnTo>
                <a:lnTo>
                  <a:pt x="113507" y="904684"/>
                </a:lnTo>
                <a:lnTo>
                  <a:pt x="116813" y="904684"/>
                </a:lnTo>
                <a:lnTo>
                  <a:pt x="117587" y="898183"/>
                </a:lnTo>
                <a:lnTo>
                  <a:pt x="116263" y="879554"/>
                </a:lnTo>
                <a:close/>
              </a:path>
              <a:path extrusionOk="0" h="4624070" w="596265">
                <a:moveTo>
                  <a:pt x="169235" y="879554"/>
                </a:moveTo>
                <a:lnTo>
                  <a:pt x="119807" y="879554"/>
                </a:lnTo>
                <a:lnTo>
                  <a:pt x="117587" y="898183"/>
                </a:lnTo>
                <a:lnTo>
                  <a:pt x="118050" y="904684"/>
                </a:lnTo>
                <a:lnTo>
                  <a:pt x="173225" y="904684"/>
                </a:lnTo>
                <a:lnTo>
                  <a:pt x="169235" y="879554"/>
                </a:lnTo>
                <a:close/>
              </a:path>
              <a:path extrusionOk="0" h="4624070" w="596265">
                <a:moveTo>
                  <a:pt x="117411" y="854424"/>
                </a:moveTo>
                <a:lnTo>
                  <a:pt x="98313" y="854424"/>
                </a:lnTo>
                <a:lnTo>
                  <a:pt x="99208" y="879554"/>
                </a:lnTo>
                <a:lnTo>
                  <a:pt x="108280" y="879554"/>
                </a:lnTo>
                <a:lnTo>
                  <a:pt x="117411" y="854424"/>
                </a:lnTo>
                <a:close/>
              </a:path>
              <a:path extrusionOk="0" h="4624070" w="596265">
                <a:moveTo>
                  <a:pt x="157438" y="854424"/>
                </a:moveTo>
                <a:lnTo>
                  <a:pt x="117411" y="854424"/>
                </a:lnTo>
                <a:lnTo>
                  <a:pt x="118548" y="879554"/>
                </a:lnTo>
                <a:lnTo>
                  <a:pt x="161842" y="879554"/>
                </a:lnTo>
                <a:lnTo>
                  <a:pt x="157438" y="854424"/>
                </a:lnTo>
                <a:close/>
              </a:path>
              <a:path extrusionOk="0" h="4624070" w="596265">
                <a:moveTo>
                  <a:pt x="102888" y="829294"/>
                </a:moveTo>
                <a:lnTo>
                  <a:pt x="99408" y="829294"/>
                </a:lnTo>
                <a:lnTo>
                  <a:pt x="98415" y="854424"/>
                </a:lnTo>
                <a:lnTo>
                  <a:pt x="106164" y="854424"/>
                </a:lnTo>
                <a:lnTo>
                  <a:pt x="102888" y="829294"/>
                </a:lnTo>
                <a:close/>
              </a:path>
              <a:path extrusionOk="0" h="4624070" w="596265">
                <a:moveTo>
                  <a:pt x="167798" y="829294"/>
                </a:moveTo>
                <a:lnTo>
                  <a:pt x="115552" y="829294"/>
                </a:lnTo>
                <a:lnTo>
                  <a:pt x="115698" y="854424"/>
                </a:lnTo>
                <a:lnTo>
                  <a:pt x="167999" y="854424"/>
                </a:lnTo>
                <a:lnTo>
                  <a:pt x="167798" y="829294"/>
                </a:lnTo>
                <a:close/>
              </a:path>
              <a:path extrusionOk="0" h="4624070" w="596265">
                <a:moveTo>
                  <a:pt x="104499" y="804163"/>
                </a:moveTo>
                <a:lnTo>
                  <a:pt x="98155" y="804163"/>
                </a:lnTo>
                <a:lnTo>
                  <a:pt x="103179" y="829294"/>
                </a:lnTo>
                <a:lnTo>
                  <a:pt x="104499" y="804163"/>
                </a:lnTo>
                <a:close/>
              </a:path>
              <a:path extrusionOk="0" h="4624070" w="596265">
                <a:moveTo>
                  <a:pt x="164188" y="804163"/>
                </a:moveTo>
                <a:lnTo>
                  <a:pt x="112546" y="804163"/>
                </a:lnTo>
                <a:lnTo>
                  <a:pt x="113593" y="829294"/>
                </a:lnTo>
                <a:lnTo>
                  <a:pt x="165503" y="829294"/>
                </a:lnTo>
                <a:lnTo>
                  <a:pt x="164188" y="804163"/>
                </a:lnTo>
                <a:close/>
              </a:path>
              <a:path extrusionOk="0" h="4624070" w="596265">
                <a:moveTo>
                  <a:pt x="92071" y="779033"/>
                </a:moveTo>
                <a:lnTo>
                  <a:pt x="92794" y="804163"/>
                </a:lnTo>
                <a:lnTo>
                  <a:pt x="96346" y="804163"/>
                </a:lnTo>
                <a:lnTo>
                  <a:pt x="92071" y="779033"/>
                </a:lnTo>
                <a:close/>
              </a:path>
              <a:path extrusionOk="0" h="4624070" w="596265">
                <a:moveTo>
                  <a:pt x="114432" y="779033"/>
                </a:moveTo>
                <a:lnTo>
                  <a:pt x="100049" y="779033"/>
                </a:lnTo>
                <a:lnTo>
                  <a:pt x="98889" y="804163"/>
                </a:lnTo>
                <a:lnTo>
                  <a:pt x="116063" y="804163"/>
                </a:lnTo>
                <a:lnTo>
                  <a:pt x="114432" y="779033"/>
                </a:lnTo>
                <a:close/>
              </a:path>
              <a:path extrusionOk="0" h="4624070" w="596265">
                <a:moveTo>
                  <a:pt x="163553" y="779033"/>
                </a:moveTo>
                <a:lnTo>
                  <a:pt x="125369" y="779033"/>
                </a:lnTo>
                <a:lnTo>
                  <a:pt x="130294" y="804163"/>
                </a:lnTo>
                <a:lnTo>
                  <a:pt x="161286" y="804163"/>
                </a:lnTo>
                <a:lnTo>
                  <a:pt x="163553" y="779033"/>
                </a:lnTo>
                <a:close/>
              </a:path>
              <a:path extrusionOk="0" h="4624070" w="596265">
                <a:moveTo>
                  <a:pt x="159999" y="753903"/>
                </a:moveTo>
                <a:lnTo>
                  <a:pt x="91525" y="753903"/>
                </a:lnTo>
                <a:lnTo>
                  <a:pt x="93580" y="779033"/>
                </a:lnTo>
                <a:lnTo>
                  <a:pt x="154594" y="779033"/>
                </a:lnTo>
                <a:lnTo>
                  <a:pt x="159999" y="753903"/>
                </a:lnTo>
                <a:close/>
              </a:path>
              <a:path extrusionOk="0" h="4624070" w="596265">
                <a:moveTo>
                  <a:pt x="153293" y="728773"/>
                </a:moveTo>
                <a:lnTo>
                  <a:pt x="103679" y="728773"/>
                </a:lnTo>
                <a:lnTo>
                  <a:pt x="106046" y="753903"/>
                </a:lnTo>
                <a:lnTo>
                  <a:pt x="154936" y="753903"/>
                </a:lnTo>
                <a:lnTo>
                  <a:pt x="153293" y="728773"/>
                </a:lnTo>
                <a:close/>
              </a:path>
              <a:path extrusionOk="0" h="4624070" w="596265">
                <a:moveTo>
                  <a:pt x="97198" y="703643"/>
                </a:moveTo>
                <a:lnTo>
                  <a:pt x="88070" y="703643"/>
                </a:lnTo>
                <a:lnTo>
                  <a:pt x="88422" y="728773"/>
                </a:lnTo>
                <a:lnTo>
                  <a:pt x="91849" y="728773"/>
                </a:lnTo>
                <a:lnTo>
                  <a:pt x="97198" y="703643"/>
                </a:lnTo>
                <a:close/>
              </a:path>
              <a:path extrusionOk="0" h="4624070" w="596265">
                <a:moveTo>
                  <a:pt x="153855" y="703643"/>
                </a:moveTo>
                <a:lnTo>
                  <a:pt x="101863" y="703643"/>
                </a:lnTo>
                <a:lnTo>
                  <a:pt x="101838" y="728773"/>
                </a:lnTo>
                <a:lnTo>
                  <a:pt x="152399" y="728773"/>
                </a:lnTo>
                <a:lnTo>
                  <a:pt x="153855" y="703643"/>
                </a:lnTo>
                <a:close/>
              </a:path>
              <a:path extrusionOk="0" h="4624070" w="596265">
                <a:moveTo>
                  <a:pt x="153729" y="678513"/>
                </a:moveTo>
                <a:lnTo>
                  <a:pt x="87423" y="678513"/>
                </a:lnTo>
                <a:lnTo>
                  <a:pt x="77923" y="703643"/>
                </a:lnTo>
                <a:lnTo>
                  <a:pt x="150605" y="703643"/>
                </a:lnTo>
                <a:lnTo>
                  <a:pt x="153729" y="678513"/>
                </a:lnTo>
                <a:close/>
              </a:path>
              <a:path extrusionOk="0" h="4624070" w="596265">
                <a:moveTo>
                  <a:pt x="145319" y="653383"/>
                </a:moveTo>
                <a:lnTo>
                  <a:pt x="77429" y="653383"/>
                </a:lnTo>
                <a:lnTo>
                  <a:pt x="80261" y="678513"/>
                </a:lnTo>
                <a:lnTo>
                  <a:pt x="143868" y="678513"/>
                </a:lnTo>
                <a:lnTo>
                  <a:pt x="145319" y="653383"/>
                </a:lnTo>
                <a:close/>
              </a:path>
              <a:path extrusionOk="0" h="4624070" w="596265">
                <a:moveTo>
                  <a:pt x="144409" y="628253"/>
                </a:moveTo>
                <a:lnTo>
                  <a:pt x="89177" y="628253"/>
                </a:lnTo>
                <a:lnTo>
                  <a:pt x="87172" y="653383"/>
                </a:lnTo>
                <a:lnTo>
                  <a:pt x="145570" y="653383"/>
                </a:lnTo>
                <a:lnTo>
                  <a:pt x="144409" y="628253"/>
                </a:lnTo>
                <a:close/>
              </a:path>
              <a:path extrusionOk="0" h="4624070" w="596265">
                <a:moveTo>
                  <a:pt x="78735" y="603122"/>
                </a:moveTo>
                <a:lnTo>
                  <a:pt x="69832" y="603122"/>
                </a:lnTo>
                <a:lnTo>
                  <a:pt x="71995" y="628253"/>
                </a:lnTo>
                <a:lnTo>
                  <a:pt x="82270" y="628253"/>
                </a:lnTo>
                <a:lnTo>
                  <a:pt x="78735" y="603122"/>
                </a:lnTo>
                <a:close/>
              </a:path>
              <a:path extrusionOk="0" h="4624070" w="596265">
                <a:moveTo>
                  <a:pt x="104335" y="603122"/>
                </a:moveTo>
                <a:lnTo>
                  <a:pt x="89956" y="603122"/>
                </a:lnTo>
                <a:lnTo>
                  <a:pt x="82270" y="628253"/>
                </a:lnTo>
                <a:lnTo>
                  <a:pt x="105239" y="628253"/>
                </a:lnTo>
                <a:lnTo>
                  <a:pt x="104335" y="603122"/>
                </a:lnTo>
                <a:close/>
              </a:path>
              <a:path extrusionOk="0" h="4624070" w="596265">
                <a:moveTo>
                  <a:pt x="129239" y="603122"/>
                </a:moveTo>
                <a:lnTo>
                  <a:pt x="104335" y="603122"/>
                </a:lnTo>
                <a:lnTo>
                  <a:pt x="105239" y="628253"/>
                </a:lnTo>
                <a:lnTo>
                  <a:pt x="131614" y="628253"/>
                </a:lnTo>
                <a:lnTo>
                  <a:pt x="129239" y="603122"/>
                </a:lnTo>
                <a:close/>
              </a:path>
              <a:path extrusionOk="0" h="4624070" w="596265">
                <a:moveTo>
                  <a:pt x="140555" y="603122"/>
                </a:moveTo>
                <a:lnTo>
                  <a:pt x="132445" y="603122"/>
                </a:lnTo>
                <a:lnTo>
                  <a:pt x="134250" y="628253"/>
                </a:lnTo>
                <a:lnTo>
                  <a:pt x="141621" y="628253"/>
                </a:lnTo>
                <a:lnTo>
                  <a:pt x="140555" y="603122"/>
                </a:lnTo>
                <a:close/>
              </a:path>
              <a:path extrusionOk="0" h="4624070" w="596265">
                <a:moveTo>
                  <a:pt x="137642" y="577992"/>
                </a:moveTo>
                <a:lnTo>
                  <a:pt x="85873" y="577992"/>
                </a:lnTo>
                <a:lnTo>
                  <a:pt x="86536" y="603122"/>
                </a:lnTo>
                <a:lnTo>
                  <a:pt x="139842" y="603122"/>
                </a:lnTo>
                <a:lnTo>
                  <a:pt x="137642" y="577992"/>
                </a:lnTo>
                <a:close/>
              </a:path>
              <a:path extrusionOk="0" h="4624070" w="596265">
                <a:moveTo>
                  <a:pt x="71247" y="552862"/>
                </a:moveTo>
                <a:lnTo>
                  <a:pt x="61734" y="552862"/>
                </a:lnTo>
                <a:lnTo>
                  <a:pt x="64020" y="577992"/>
                </a:lnTo>
                <a:lnTo>
                  <a:pt x="69908" y="577992"/>
                </a:lnTo>
                <a:lnTo>
                  <a:pt x="71247" y="552862"/>
                </a:lnTo>
                <a:close/>
              </a:path>
              <a:path extrusionOk="0" h="4624070" w="596265">
                <a:moveTo>
                  <a:pt x="129565" y="552862"/>
                </a:moveTo>
                <a:lnTo>
                  <a:pt x="78310" y="552862"/>
                </a:lnTo>
                <a:lnTo>
                  <a:pt x="80162" y="577992"/>
                </a:lnTo>
                <a:lnTo>
                  <a:pt x="132594" y="577992"/>
                </a:lnTo>
                <a:lnTo>
                  <a:pt x="129565" y="552862"/>
                </a:lnTo>
                <a:close/>
              </a:path>
              <a:path extrusionOk="0" h="4624070" w="596265">
                <a:moveTo>
                  <a:pt x="64924" y="527732"/>
                </a:moveTo>
                <a:lnTo>
                  <a:pt x="64453" y="527732"/>
                </a:lnTo>
                <a:lnTo>
                  <a:pt x="61860" y="552862"/>
                </a:lnTo>
                <a:lnTo>
                  <a:pt x="66849" y="552862"/>
                </a:lnTo>
                <a:lnTo>
                  <a:pt x="64924" y="527732"/>
                </a:lnTo>
                <a:close/>
              </a:path>
              <a:path extrusionOk="0" h="4624070" w="596265">
                <a:moveTo>
                  <a:pt x="128959" y="527732"/>
                </a:moveTo>
                <a:lnTo>
                  <a:pt x="70469" y="527732"/>
                </a:lnTo>
                <a:lnTo>
                  <a:pt x="71851" y="552862"/>
                </a:lnTo>
                <a:lnTo>
                  <a:pt x="133048" y="552862"/>
                </a:lnTo>
                <a:lnTo>
                  <a:pt x="128959" y="527732"/>
                </a:lnTo>
                <a:close/>
              </a:path>
              <a:path extrusionOk="0" h="4624070" w="596265">
                <a:moveTo>
                  <a:pt x="64570" y="502602"/>
                </a:moveTo>
                <a:lnTo>
                  <a:pt x="58422" y="502602"/>
                </a:lnTo>
                <a:lnTo>
                  <a:pt x="59194" y="527732"/>
                </a:lnTo>
                <a:lnTo>
                  <a:pt x="64125" y="527732"/>
                </a:lnTo>
                <a:lnTo>
                  <a:pt x="64570" y="502602"/>
                </a:lnTo>
                <a:close/>
              </a:path>
              <a:path extrusionOk="0" h="4624070" w="596265">
                <a:moveTo>
                  <a:pt x="71603" y="502602"/>
                </a:moveTo>
                <a:lnTo>
                  <a:pt x="70205" y="527732"/>
                </a:lnTo>
                <a:lnTo>
                  <a:pt x="74606" y="527732"/>
                </a:lnTo>
                <a:lnTo>
                  <a:pt x="71603" y="502602"/>
                </a:lnTo>
                <a:close/>
              </a:path>
              <a:path extrusionOk="0" h="4624070" w="596265">
                <a:moveTo>
                  <a:pt x="90487" y="502602"/>
                </a:moveTo>
                <a:lnTo>
                  <a:pt x="79227" y="502602"/>
                </a:lnTo>
                <a:lnTo>
                  <a:pt x="76517" y="527732"/>
                </a:lnTo>
                <a:lnTo>
                  <a:pt x="89735" y="527732"/>
                </a:lnTo>
                <a:lnTo>
                  <a:pt x="90487" y="502602"/>
                </a:lnTo>
                <a:close/>
              </a:path>
              <a:path extrusionOk="0" h="4624070" w="596265">
                <a:moveTo>
                  <a:pt x="119381" y="502602"/>
                </a:moveTo>
                <a:lnTo>
                  <a:pt x="94153" y="502602"/>
                </a:lnTo>
                <a:lnTo>
                  <a:pt x="95788" y="527732"/>
                </a:lnTo>
                <a:lnTo>
                  <a:pt x="117357" y="527732"/>
                </a:lnTo>
                <a:lnTo>
                  <a:pt x="119381" y="502602"/>
                </a:lnTo>
                <a:close/>
              </a:path>
              <a:path extrusionOk="0" h="4624070" w="596265">
                <a:moveTo>
                  <a:pt x="121222" y="477472"/>
                </a:moveTo>
                <a:lnTo>
                  <a:pt x="76690" y="477472"/>
                </a:lnTo>
                <a:lnTo>
                  <a:pt x="76909" y="502602"/>
                </a:lnTo>
                <a:lnTo>
                  <a:pt x="118403" y="502602"/>
                </a:lnTo>
                <a:lnTo>
                  <a:pt x="121222" y="477472"/>
                </a:lnTo>
                <a:close/>
              </a:path>
              <a:path extrusionOk="0" h="4624070" w="596265">
                <a:moveTo>
                  <a:pt x="124658" y="477472"/>
                </a:moveTo>
                <a:lnTo>
                  <a:pt x="121222" y="477472"/>
                </a:lnTo>
                <a:lnTo>
                  <a:pt x="122090" y="502602"/>
                </a:lnTo>
                <a:lnTo>
                  <a:pt x="127393" y="502602"/>
                </a:lnTo>
                <a:lnTo>
                  <a:pt x="124658" y="477472"/>
                </a:lnTo>
                <a:close/>
              </a:path>
              <a:path extrusionOk="0" h="4624070" w="596265">
                <a:moveTo>
                  <a:pt x="123155" y="452342"/>
                </a:moveTo>
                <a:lnTo>
                  <a:pt x="66388" y="452342"/>
                </a:lnTo>
                <a:lnTo>
                  <a:pt x="70503" y="477472"/>
                </a:lnTo>
                <a:lnTo>
                  <a:pt x="123440" y="477472"/>
                </a:lnTo>
                <a:lnTo>
                  <a:pt x="123155" y="452342"/>
                </a:lnTo>
                <a:close/>
              </a:path>
              <a:path extrusionOk="0" h="4624070" w="596265">
                <a:moveTo>
                  <a:pt x="112928" y="427212"/>
                </a:moveTo>
                <a:lnTo>
                  <a:pt x="52279" y="427212"/>
                </a:lnTo>
                <a:lnTo>
                  <a:pt x="56855" y="452342"/>
                </a:lnTo>
                <a:lnTo>
                  <a:pt x="113293" y="452342"/>
                </a:lnTo>
                <a:lnTo>
                  <a:pt x="112928" y="427212"/>
                </a:lnTo>
                <a:close/>
              </a:path>
              <a:path extrusionOk="0" h="4624070" w="596265">
                <a:moveTo>
                  <a:pt x="71339" y="402081"/>
                </a:moveTo>
                <a:lnTo>
                  <a:pt x="67217" y="402081"/>
                </a:lnTo>
                <a:lnTo>
                  <a:pt x="74606" y="427212"/>
                </a:lnTo>
                <a:lnTo>
                  <a:pt x="71339" y="402081"/>
                </a:lnTo>
                <a:close/>
              </a:path>
              <a:path extrusionOk="0" h="4624070" w="596265">
                <a:moveTo>
                  <a:pt x="118000" y="402081"/>
                </a:moveTo>
                <a:lnTo>
                  <a:pt x="78395" y="402081"/>
                </a:lnTo>
                <a:lnTo>
                  <a:pt x="77859" y="427212"/>
                </a:lnTo>
                <a:lnTo>
                  <a:pt x="115647" y="427212"/>
                </a:lnTo>
                <a:lnTo>
                  <a:pt x="118000" y="402081"/>
                </a:lnTo>
                <a:close/>
              </a:path>
              <a:path extrusionOk="0" h="4624070" w="596265">
                <a:moveTo>
                  <a:pt x="120300" y="402081"/>
                </a:moveTo>
                <a:lnTo>
                  <a:pt x="118000" y="402081"/>
                </a:lnTo>
                <a:lnTo>
                  <a:pt x="120526" y="427212"/>
                </a:lnTo>
                <a:lnTo>
                  <a:pt x="120300" y="402081"/>
                </a:lnTo>
                <a:close/>
              </a:path>
              <a:path extrusionOk="0" h="4624070" w="596265">
                <a:moveTo>
                  <a:pt x="47680" y="376951"/>
                </a:moveTo>
                <a:lnTo>
                  <a:pt x="44921" y="376951"/>
                </a:lnTo>
                <a:lnTo>
                  <a:pt x="46284" y="402081"/>
                </a:lnTo>
                <a:lnTo>
                  <a:pt x="47680" y="376951"/>
                </a:lnTo>
                <a:close/>
              </a:path>
              <a:path extrusionOk="0" h="4624070" w="596265">
                <a:moveTo>
                  <a:pt x="91377" y="376951"/>
                </a:moveTo>
                <a:lnTo>
                  <a:pt x="55082" y="376951"/>
                </a:lnTo>
                <a:lnTo>
                  <a:pt x="57806" y="402081"/>
                </a:lnTo>
                <a:lnTo>
                  <a:pt x="89399" y="402081"/>
                </a:lnTo>
                <a:lnTo>
                  <a:pt x="91377" y="376951"/>
                </a:lnTo>
                <a:close/>
              </a:path>
              <a:path extrusionOk="0" h="4624070" w="596265">
                <a:moveTo>
                  <a:pt x="115134" y="376951"/>
                </a:moveTo>
                <a:lnTo>
                  <a:pt x="92312" y="376951"/>
                </a:lnTo>
                <a:lnTo>
                  <a:pt x="92434" y="402081"/>
                </a:lnTo>
                <a:lnTo>
                  <a:pt x="118255" y="402081"/>
                </a:lnTo>
                <a:lnTo>
                  <a:pt x="115134" y="376951"/>
                </a:lnTo>
                <a:close/>
              </a:path>
              <a:path extrusionOk="0" h="4624070" w="596265">
                <a:moveTo>
                  <a:pt x="110759" y="351821"/>
                </a:moveTo>
                <a:lnTo>
                  <a:pt x="50482" y="351821"/>
                </a:lnTo>
                <a:lnTo>
                  <a:pt x="42731" y="376951"/>
                </a:lnTo>
                <a:lnTo>
                  <a:pt x="110203" y="376951"/>
                </a:lnTo>
                <a:lnTo>
                  <a:pt x="110759" y="351821"/>
                </a:lnTo>
                <a:close/>
              </a:path>
              <a:path extrusionOk="0" h="4624070" w="596265">
                <a:moveTo>
                  <a:pt x="41189" y="326691"/>
                </a:moveTo>
                <a:lnTo>
                  <a:pt x="40908" y="351821"/>
                </a:lnTo>
                <a:lnTo>
                  <a:pt x="44761" y="351821"/>
                </a:lnTo>
                <a:lnTo>
                  <a:pt x="41189" y="326691"/>
                </a:lnTo>
                <a:close/>
              </a:path>
              <a:path extrusionOk="0" h="4624070" w="596265">
                <a:moveTo>
                  <a:pt x="115763" y="326691"/>
                </a:moveTo>
                <a:lnTo>
                  <a:pt x="52114" y="326691"/>
                </a:lnTo>
                <a:lnTo>
                  <a:pt x="56282" y="351821"/>
                </a:lnTo>
                <a:lnTo>
                  <a:pt x="114778" y="351821"/>
                </a:lnTo>
                <a:lnTo>
                  <a:pt x="115763" y="326691"/>
                </a:lnTo>
                <a:close/>
              </a:path>
              <a:path extrusionOk="0" h="4624070" w="596265">
                <a:moveTo>
                  <a:pt x="40422" y="301561"/>
                </a:moveTo>
                <a:lnTo>
                  <a:pt x="42804" y="326691"/>
                </a:lnTo>
                <a:lnTo>
                  <a:pt x="45825" y="326691"/>
                </a:lnTo>
                <a:lnTo>
                  <a:pt x="46118" y="324189"/>
                </a:lnTo>
                <a:lnTo>
                  <a:pt x="40422" y="301561"/>
                </a:lnTo>
                <a:close/>
              </a:path>
              <a:path extrusionOk="0" h="4624070" w="596265">
                <a:moveTo>
                  <a:pt x="101515" y="301561"/>
                </a:moveTo>
                <a:lnTo>
                  <a:pt x="48767" y="301561"/>
                </a:lnTo>
                <a:lnTo>
                  <a:pt x="46118" y="324189"/>
                </a:lnTo>
                <a:lnTo>
                  <a:pt x="46748" y="326691"/>
                </a:lnTo>
                <a:lnTo>
                  <a:pt x="104217" y="326691"/>
                </a:lnTo>
                <a:lnTo>
                  <a:pt x="101515" y="301561"/>
                </a:lnTo>
                <a:close/>
              </a:path>
              <a:path extrusionOk="0" h="4624070" w="596265">
                <a:moveTo>
                  <a:pt x="105517" y="276431"/>
                </a:moveTo>
                <a:lnTo>
                  <a:pt x="51533" y="276431"/>
                </a:lnTo>
                <a:lnTo>
                  <a:pt x="50909" y="301561"/>
                </a:lnTo>
                <a:lnTo>
                  <a:pt x="103052" y="301561"/>
                </a:lnTo>
                <a:lnTo>
                  <a:pt x="105517" y="276431"/>
                </a:lnTo>
                <a:close/>
              </a:path>
              <a:path extrusionOk="0" h="4624070" w="596265">
                <a:moveTo>
                  <a:pt x="32753" y="251301"/>
                </a:moveTo>
                <a:lnTo>
                  <a:pt x="30844" y="276431"/>
                </a:lnTo>
                <a:lnTo>
                  <a:pt x="40008" y="276431"/>
                </a:lnTo>
                <a:lnTo>
                  <a:pt x="40492" y="269265"/>
                </a:lnTo>
                <a:lnTo>
                  <a:pt x="32753" y="251301"/>
                </a:lnTo>
                <a:close/>
              </a:path>
              <a:path extrusionOk="0" h="4624070" w="596265">
                <a:moveTo>
                  <a:pt x="41704" y="251301"/>
                </a:moveTo>
                <a:lnTo>
                  <a:pt x="40492" y="269265"/>
                </a:lnTo>
                <a:lnTo>
                  <a:pt x="43579" y="276431"/>
                </a:lnTo>
                <a:lnTo>
                  <a:pt x="45629" y="267570"/>
                </a:lnTo>
                <a:lnTo>
                  <a:pt x="41704" y="251301"/>
                </a:lnTo>
                <a:close/>
              </a:path>
              <a:path extrusionOk="0" h="4624070" w="596265">
                <a:moveTo>
                  <a:pt x="63573" y="251301"/>
                </a:moveTo>
                <a:lnTo>
                  <a:pt x="49393" y="251301"/>
                </a:lnTo>
                <a:lnTo>
                  <a:pt x="45629" y="267570"/>
                </a:lnTo>
                <a:lnTo>
                  <a:pt x="47767" y="276431"/>
                </a:lnTo>
                <a:lnTo>
                  <a:pt x="64782" y="276431"/>
                </a:lnTo>
                <a:lnTo>
                  <a:pt x="63573" y="251301"/>
                </a:lnTo>
                <a:close/>
              </a:path>
              <a:path extrusionOk="0" h="4624070" w="596265">
                <a:moveTo>
                  <a:pt x="85271" y="251301"/>
                </a:moveTo>
                <a:lnTo>
                  <a:pt x="69287" y="251301"/>
                </a:lnTo>
                <a:lnTo>
                  <a:pt x="68771" y="276431"/>
                </a:lnTo>
                <a:lnTo>
                  <a:pt x="89260" y="276431"/>
                </a:lnTo>
                <a:lnTo>
                  <a:pt x="85271" y="251301"/>
                </a:lnTo>
                <a:close/>
              </a:path>
              <a:path extrusionOk="0" h="4624070" w="596265">
                <a:moveTo>
                  <a:pt x="44650" y="226171"/>
                </a:moveTo>
                <a:lnTo>
                  <a:pt x="34263" y="226171"/>
                </a:lnTo>
                <a:lnTo>
                  <a:pt x="37809" y="251301"/>
                </a:lnTo>
                <a:lnTo>
                  <a:pt x="47650" y="251301"/>
                </a:lnTo>
                <a:lnTo>
                  <a:pt x="44650" y="226171"/>
                </a:lnTo>
                <a:close/>
              </a:path>
              <a:path extrusionOk="0" h="4624070" w="596265">
                <a:moveTo>
                  <a:pt x="58945" y="226171"/>
                </a:moveTo>
                <a:lnTo>
                  <a:pt x="49250" y="226171"/>
                </a:lnTo>
                <a:lnTo>
                  <a:pt x="50984" y="251301"/>
                </a:lnTo>
                <a:lnTo>
                  <a:pt x="59502" y="251301"/>
                </a:lnTo>
                <a:lnTo>
                  <a:pt x="58945" y="226171"/>
                </a:lnTo>
                <a:close/>
              </a:path>
              <a:path extrusionOk="0" h="4624070" w="596265">
                <a:moveTo>
                  <a:pt x="100311" y="226171"/>
                </a:moveTo>
                <a:lnTo>
                  <a:pt x="63609" y="226171"/>
                </a:lnTo>
                <a:lnTo>
                  <a:pt x="66222" y="251301"/>
                </a:lnTo>
                <a:lnTo>
                  <a:pt x="98021" y="251301"/>
                </a:lnTo>
                <a:lnTo>
                  <a:pt x="100311" y="226171"/>
                </a:lnTo>
                <a:close/>
              </a:path>
              <a:path extrusionOk="0" h="4624070" w="596265">
                <a:moveTo>
                  <a:pt x="88411" y="201040"/>
                </a:moveTo>
                <a:lnTo>
                  <a:pt x="43369" y="201040"/>
                </a:lnTo>
                <a:lnTo>
                  <a:pt x="44456" y="226171"/>
                </a:lnTo>
                <a:lnTo>
                  <a:pt x="81142" y="226171"/>
                </a:lnTo>
                <a:lnTo>
                  <a:pt x="88411" y="201040"/>
                </a:lnTo>
                <a:close/>
              </a:path>
              <a:path extrusionOk="0" h="4624070" w="596265">
                <a:moveTo>
                  <a:pt x="95330" y="201040"/>
                </a:moveTo>
                <a:lnTo>
                  <a:pt x="92270" y="201040"/>
                </a:lnTo>
                <a:lnTo>
                  <a:pt x="90566" y="226171"/>
                </a:lnTo>
                <a:lnTo>
                  <a:pt x="96523" y="226171"/>
                </a:lnTo>
                <a:lnTo>
                  <a:pt x="95330" y="201040"/>
                </a:lnTo>
                <a:close/>
              </a:path>
              <a:path extrusionOk="0" h="4624070" w="596265">
                <a:moveTo>
                  <a:pt x="30948" y="175910"/>
                </a:moveTo>
                <a:lnTo>
                  <a:pt x="25134" y="175910"/>
                </a:lnTo>
                <a:lnTo>
                  <a:pt x="24547" y="201040"/>
                </a:lnTo>
                <a:lnTo>
                  <a:pt x="37175" y="201040"/>
                </a:lnTo>
                <a:lnTo>
                  <a:pt x="35736" y="192294"/>
                </a:lnTo>
                <a:lnTo>
                  <a:pt x="30948" y="175910"/>
                </a:lnTo>
                <a:close/>
              </a:path>
              <a:path extrusionOk="0" h="4624070" w="596265">
                <a:moveTo>
                  <a:pt x="92228" y="175910"/>
                </a:moveTo>
                <a:lnTo>
                  <a:pt x="33041" y="175910"/>
                </a:lnTo>
                <a:lnTo>
                  <a:pt x="35736" y="192294"/>
                </a:lnTo>
                <a:lnTo>
                  <a:pt x="38293" y="201040"/>
                </a:lnTo>
                <a:lnTo>
                  <a:pt x="90639" y="201040"/>
                </a:lnTo>
                <a:lnTo>
                  <a:pt x="92228" y="175910"/>
                </a:lnTo>
                <a:close/>
              </a:path>
              <a:path extrusionOk="0" h="4624070" w="596265">
                <a:moveTo>
                  <a:pt x="78306" y="150780"/>
                </a:moveTo>
                <a:lnTo>
                  <a:pt x="27683" y="150780"/>
                </a:lnTo>
                <a:lnTo>
                  <a:pt x="30948" y="175910"/>
                </a:lnTo>
                <a:lnTo>
                  <a:pt x="75741" y="175910"/>
                </a:lnTo>
                <a:lnTo>
                  <a:pt x="78306" y="150780"/>
                </a:lnTo>
                <a:close/>
              </a:path>
              <a:path extrusionOk="0" h="4624070" w="596265">
                <a:moveTo>
                  <a:pt x="15597" y="125650"/>
                </a:moveTo>
                <a:lnTo>
                  <a:pt x="14381" y="125650"/>
                </a:lnTo>
                <a:lnTo>
                  <a:pt x="18968" y="150780"/>
                </a:lnTo>
                <a:lnTo>
                  <a:pt x="15597" y="125650"/>
                </a:lnTo>
                <a:close/>
              </a:path>
              <a:path extrusionOk="0" h="4624070" w="596265">
                <a:moveTo>
                  <a:pt x="28645" y="141742"/>
                </a:moveTo>
                <a:lnTo>
                  <a:pt x="27721" y="150780"/>
                </a:lnTo>
                <a:lnTo>
                  <a:pt x="31985" y="150780"/>
                </a:lnTo>
                <a:lnTo>
                  <a:pt x="28645" y="141742"/>
                </a:lnTo>
                <a:close/>
              </a:path>
              <a:path extrusionOk="0" h="4624070" w="596265">
                <a:moveTo>
                  <a:pt x="31176" y="125650"/>
                </a:moveTo>
                <a:lnTo>
                  <a:pt x="30289" y="125650"/>
                </a:lnTo>
                <a:lnTo>
                  <a:pt x="28645" y="141742"/>
                </a:lnTo>
                <a:lnTo>
                  <a:pt x="31985" y="150780"/>
                </a:lnTo>
                <a:lnTo>
                  <a:pt x="31176" y="125650"/>
                </a:lnTo>
                <a:close/>
              </a:path>
              <a:path extrusionOk="0" h="4624070" w="596265">
                <a:moveTo>
                  <a:pt x="31281" y="125650"/>
                </a:moveTo>
                <a:lnTo>
                  <a:pt x="31985" y="150780"/>
                </a:lnTo>
                <a:lnTo>
                  <a:pt x="31281" y="125650"/>
                </a:lnTo>
                <a:close/>
              </a:path>
              <a:path extrusionOk="0" h="4624070" w="596265">
                <a:moveTo>
                  <a:pt x="67546" y="125650"/>
                </a:moveTo>
                <a:lnTo>
                  <a:pt x="33845" y="125650"/>
                </a:lnTo>
                <a:lnTo>
                  <a:pt x="31985" y="150780"/>
                </a:lnTo>
                <a:lnTo>
                  <a:pt x="79048" y="150780"/>
                </a:lnTo>
                <a:lnTo>
                  <a:pt x="67546" y="125650"/>
                </a:lnTo>
                <a:close/>
              </a:path>
              <a:path extrusionOk="0" h="4624070" w="596265">
                <a:moveTo>
                  <a:pt x="76832" y="125650"/>
                </a:moveTo>
                <a:lnTo>
                  <a:pt x="67546" y="125650"/>
                </a:lnTo>
                <a:lnTo>
                  <a:pt x="79048" y="150780"/>
                </a:lnTo>
                <a:lnTo>
                  <a:pt x="80972" y="140310"/>
                </a:lnTo>
                <a:lnTo>
                  <a:pt x="76832" y="125650"/>
                </a:lnTo>
                <a:close/>
              </a:path>
              <a:path extrusionOk="0" h="4624070" w="596265">
                <a:moveTo>
                  <a:pt x="80972" y="140310"/>
                </a:moveTo>
                <a:lnTo>
                  <a:pt x="79048" y="150780"/>
                </a:lnTo>
                <a:lnTo>
                  <a:pt x="83929" y="150780"/>
                </a:lnTo>
                <a:lnTo>
                  <a:pt x="80972" y="140310"/>
                </a:lnTo>
                <a:close/>
              </a:path>
              <a:path extrusionOk="0" h="4624070" w="596265">
                <a:moveTo>
                  <a:pt x="30289" y="125650"/>
                </a:moveTo>
                <a:lnTo>
                  <a:pt x="22698" y="125650"/>
                </a:lnTo>
                <a:lnTo>
                  <a:pt x="28645" y="141742"/>
                </a:lnTo>
                <a:lnTo>
                  <a:pt x="30289" y="125650"/>
                </a:lnTo>
                <a:close/>
              </a:path>
              <a:path extrusionOk="0" h="4624070" w="596265">
                <a:moveTo>
                  <a:pt x="83667" y="125650"/>
                </a:moveTo>
                <a:lnTo>
                  <a:pt x="76832" y="125650"/>
                </a:lnTo>
                <a:lnTo>
                  <a:pt x="80972" y="140310"/>
                </a:lnTo>
                <a:lnTo>
                  <a:pt x="83667" y="125650"/>
                </a:lnTo>
                <a:close/>
              </a:path>
              <a:path extrusionOk="0" h="4624070" w="596265">
                <a:moveTo>
                  <a:pt x="80040" y="100520"/>
                </a:moveTo>
                <a:lnTo>
                  <a:pt x="11993" y="100520"/>
                </a:lnTo>
                <a:lnTo>
                  <a:pt x="16396" y="125650"/>
                </a:lnTo>
                <a:lnTo>
                  <a:pt x="84215" y="125650"/>
                </a:lnTo>
                <a:lnTo>
                  <a:pt x="80040" y="100520"/>
                </a:lnTo>
                <a:close/>
              </a:path>
              <a:path extrusionOk="0" h="4624070" w="596265">
                <a:moveTo>
                  <a:pt x="31960" y="75390"/>
                </a:moveTo>
                <a:lnTo>
                  <a:pt x="7675" y="75390"/>
                </a:lnTo>
                <a:lnTo>
                  <a:pt x="8402" y="100520"/>
                </a:lnTo>
                <a:lnTo>
                  <a:pt x="33292" y="100520"/>
                </a:lnTo>
                <a:lnTo>
                  <a:pt x="31960" y="75390"/>
                </a:lnTo>
                <a:close/>
              </a:path>
              <a:path extrusionOk="0" h="4624070" w="596265">
                <a:moveTo>
                  <a:pt x="71223" y="75390"/>
                </a:moveTo>
                <a:lnTo>
                  <a:pt x="38418" y="75390"/>
                </a:lnTo>
                <a:lnTo>
                  <a:pt x="38293" y="100520"/>
                </a:lnTo>
                <a:lnTo>
                  <a:pt x="78169" y="100520"/>
                </a:lnTo>
                <a:lnTo>
                  <a:pt x="71223" y="75390"/>
                </a:lnTo>
                <a:close/>
              </a:path>
              <a:path extrusionOk="0" h="4624070" w="596265">
                <a:moveTo>
                  <a:pt x="18883" y="50260"/>
                </a:moveTo>
                <a:lnTo>
                  <a:pt x="17887" y="50260"/>
                </a:lnTo>
                <a:lnTo>
                  <a:pt x="11202" y="75390"/>
                </a:lnTo>
                <a:lnTo>
                  <a:pt x="20714" y="75390"/>
                </a:lnTo>
                <a:lnTo>
                  <a:pt x="18883" y="50260"/>
                </a:lnTo>
                <a:close/>
              </a:path>
              <a:path extrusionOk="0" h="4624070" w="596265">
                <a:moveTo>
                  <a:pt x="77662" y="50260"/>
                </a:moveTo>
                <a:lnTo>
                  <a:pt x="21703" y="50260"/>
                </a:lnTo>
                <a:lnTo>
                  <a:pt x="25603" y="75390"/>
                </a:lnTo>
                <a:lnTo>
                  <a:pt x="84884" y="75390"/>
                </a:lnTo>
                <a:lnTo>
                  <a:pt x="77662" y="50260"/>
                </a:lnTo>
                <a:close/>
              </a:path>
              <a:path extrusionOk="0" h="4624070" w="596265">
                <a:moveTo>
                  <a:pt x="16962" y="25130"/>
                </a:moveTo>
                <a:lnTo>
                  <a:pt x="4258" y="25130"/>
                </a:lnTo>
                <a:lnTo>
                  <a:pt x="5862" y="50260"/>
                </a:lnTo>
                <a:lnTo>
                  <a:pt x="18765" y="50260"/>
                </a:lnTo>
                <a:lnTo>
                  <a:pt x="16962" y="25130"/>
                </a:lnTo>
                <a:close/>
              </a:path>
              <a:path extrusionOk="0" h="4624070" w="596265">
                <a:moveTo>
                  <a:pt x="68735" y="25130"/>
                </a:moveTo>
                <a:lnTo>
                  <a:pt x="20046" y="25130"/>
                </a:lnTo>
                <a:lnTo>
                  <a:pt x="23416" y="50260"/>
                </a:lnTo>
                <a:lnTo>
                  <a:pt x="70924" y="50260"/>
                </a:lnTo>
                <a:lnTo>
                  <a:pt x="68735" y="25130"/>
                </a:lnTo>
                <a:close/>
              </a:path>
              <a:path extrusionOk="0" h="4624070" w="596265">
                <a:moveTo>
                  <a:pt x="74405" y="25130"/>
                </a:moveTo>
                <a:lnTo>
                  <a:pt x="69102" y="25130"/>
                </a:lnTo>
                <a:lnTo>
                  <a:pt x="75510" y="50260"/>
                </a:lnTo>
                <a:lnTo>
                  <a:pt x="74405" y="25130"/>
                </a:lnTo>
                <a:close/>
              </a:path>
              <a:path extrusionOk="0" h="4624070" w="596265">
                <a:moveTo>
                  <a:pt x="7826" y="0"/>
                </a:moveTo>
                <a:lnTo>
                  <a:pt x="1391" y="0"/>
                </a:lnTo>
                <a:lnTo>
                  <a:pt x="0" y="25130"/>
                </a:lnTo>
                <a:lnTo>
                  <a:pt x="9127" y="25130"/>
                </a:lnTo>
                <a:lnTo>
                  <a:pt x="7826" y="0"/>
                </a:lnTo>
                <a:close/>
              </a:path>
              <a:path extrusionOk="0" h="4624070" w="596265">
                <a:moveTo>
                  <a:pt x="24684" y="0"/>
                </a:moveTo>
                <a:lnTo>
                  <a:pt x="14529" y="0"/>
                </a:lnTo>
                <a:lnTo>
                  <a:pt x="13810" y="25130"/>
                </a:lnTo>
                <a:lnTo>
                  <a:pt x="30712" y="25130"/>
                </a:lnTo>
                <a:lnTo>
                  <a:pt x="24684" y="0"/>
                </a:lnTo>
                <a:close/>
              </a:path>
              <a:path extrusionOk="0" h="4624070" w="596265">
                <a:moveTo>
                  <a:pt x="67350" y="0"/>
                </a:moveTo>
                <a:lnTo>
                  <a:pt x="33728" y="0"/>
                </a:lnTo>
                <a:lnTo>
                  <a:pt x="30712" y="25130"/>
                </a:lnTo>
                <a:lnTo>
                  <a:pt x="71200" y="25130"/>
                </a:lnTo>
                <a:lnTo>
                  <a:pt x="67350" y="0"/>
                </a:lnTo>
                <a:close/>
              </a:path>
            </a:pathLst>
          </a:custGeom>
          <a:solidFill>
            <a:srgbClr val="EC5D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7279389" y="4338203"/>
            <a:ext cx="171000" cy="14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3810240" y="2298835"/>
            <a:ext cx="172500" cy="92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5727996" y="3054043"/>
            <a:ext cx="527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ﬁlter</a:t>
            </a:r>
            <a:endParaRPr sz="600"/>
          </a:p>
        </p:txBody>
      </p:sp>
      <p:sp>
        <p:nvSpPr>
          <p:cNvPr id="225" name="Google Shape;225;p38"/>
          <p:cNvSpPr txBox="1"/>
          <p:nvPr/>
        </p:nvSpPr>
        <p:spPr>
          <a:xfrm>
            <a:off x="5953275" y="2168876"/>
            <a:ext cx="173400" cy="673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4590051" y="4525471"/>
            <a:ext cx="4325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brackets,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600"/>
          </a:p>
        </p:txBody>
      </p:sp>
      <p:sp>
        <p:nvSpPr>
          <p:cNvPr id="227" name="Google Shape;227;p38"/>
          <p:cNvSpPr txBox="1"/>
          <p:nvPr/>
        </p:nvSpPr>
        <p:spPr>
          <a:xfrm>
            <a:off x="2380700" y="1668500"/>
            <a:ext cx="595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[i*i 		for i in range(5)	if i % 2 == 0]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