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1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4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41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51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90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79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79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26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9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8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6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9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5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Var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</a:t>
            </a:r>
            <a:r>
              <a:rPr lang="hu-HU" dirty="0"/>
              <a:t>í</a:t>
            </a:r>
            <a:r>
              <a:rPr lang="hu-HU" dirty="0" smtClean="0"/>
              <a:t>tette: Szikonya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var</a:t>
            </a:r>
            <a:r>
              <a:rPr lang="hu-HU" dirty="0"/>
              <a:t> kulcsszó használata globális változó deklarálásakor opcionális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 Használnunk </a:t>
            </a:r>
            <a:r>
              <a:rPr lang="hu-HU" dirty="0"/>
              <a:t>kell a </a:t>
            </a:r>
            <a:r>
              <a:rPr lang="hu-HU" b="1" dirty="0"/>
              <a:t>var</a:t>
            </a:r>
            <a:r>
              <a:rPr lang="hu-HU" dirty="0"/>
              <a:t> kulcsszót változó függvényen belüli deklarálásakor.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804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b="1" dirty="0" err="1"/>
              <a:t>let</a:t>
            </a:r>
            <a:r>
              <a:rPr lang="hu-HU" dirty="0"/>
              <a:t> </a:t>
            </a:r>
            <a:r>
              <a:rPr lang="hu-HU" dirty="0" smtClean="0"/>
              <a:t>egy blokkon </a:t>
            </a:r>
            <a:r>
              <a:rPr lang="hu-HU" dirty="0"/>
              <a:t>belül hoz létre </a:t>
            </a:r>
            <a:r>
              <a:rPr lang="hu-HU" dirty="0" smtClean="0"/>
              <a:t>új, lokális változót</a:t>
            </a:r>
          </a:p>
          <a:p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használata globális környezetben értelmetlen, nem definiál globális változót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használható </a:t>
            </a:r>
            <a:r>
              <a:rPr lang="hu-HU" dirty="0" err="1"/>
              <a:t>for</a:t>
            </a:r>
            <a:r>
              <a:rPr lang="hu-HU" dirty="0"/>
              <a:t>, ill. </a:t>
            </a:r>
            <a:r>
              <a:rPr lang="hu-HU" dirty="0" err="1"/>
              <a:t>for...in</a:t>
            </a:r>
            <a:r>
              <a:rPr lang="hu-HU" dirty="0"/>
              <a:t> ciklus ciklusváltozójának deklarálására, a változó hatásköre a ciklusmag lesz.</a:t>
            </a:r>
          </a:p>
        </p:txBody>
      </p:sp>
    </p:spTree>
    <p:extLst>
      <p:ext uri="{BB962C8B-B14F-4D97-AF65-F5344CB8AC3E}">
        <p14:creationId xmlns:p14="http://schemas.microsoft.com/office/powerpoint/2010/main" val="1087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Lokális(Blokk)</a:t>
            </a:r>
          </a:p>
          <a:p>
            <a:r>
              <a:rPr lang="hu-HU" dirty="0" smtClean="0"/>
              <a:t>Csak a blokkon belül írható felül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Globális(egész függvény)</a:t>
            </a:r>
          </a:p>
          <a:p>
            <a:r>
              <a:rPr lang="hu-HU" dirty="0" smtClean="0"/>
              <a:t>Bárhol felül írható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6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5501" y="2366319"/>
            <a:ext cx="10018713" cy="175259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78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Parallaxis</vt:lpstr>
      <vt:lpstr>Let vs Var</vt:lpstr>
      <vt:lpstr>Var</vt:lpstr>
      <vt:lpstr>Let</vt:lpstr>
      <vt:lpstr>Összehasonlítás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vs Var</dc:title>
  <dc:creator>Attila Szikonya</dc:creator>
  <cp:lastModifiedBy>Szikonya Attila</cp:lastModifiedBy>
  <cp:revision>3</cp:revision>
  <dcterms:created xsi:type="dcterms:W3CDTF">2019-02-19T22:43:17Z</dcterms:created>
  <dcterms:modified xsi:type="dcterms:W3CDTF">2019-02-20T07:34:41Z</dcterms:modified>
</cp:coreProperties>
</file>