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1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48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41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51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90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79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79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268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1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9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0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83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5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6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9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5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C506B-19D3-4990-9F74-EE4F49681BB9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Let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Var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</a:t>
            </a:r>
            <a:r>
              <a:rPr lang="hu-HU" dirty="0"/>
              <a:t>í</a:t>
            </a:r>
            <a:r>
              <a:rPr lang="hu-HU" dirty="0" smtClean="0"/>
              <a:t>tette: Szikonya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02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var</a:t>
            </a:r>
            <a:r>
              <a:rPr lang="hu-HU" dirty="0"/>
              <a:t> kulcsszó használata globális változó deklarálásakor opcionális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 Használnunk </a:t>
            </a:r>
            <a:r>
              <a:rPr lang="hu-HU" dirty="0"/>
              <a:t>kell a </a:t>
            </a:r>
            <a:r>
              <a:rPr lang="hu-HU" b="1" dirty="0"/>
              <a:t>var</a:t>
            </a:r>
            <a:r>
              <a:rPr lang="hu-HU" dirty="0"/>
              <a:t> kulcsszót változó függvényen belüli deklarálásakor.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804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b="1" dirty="0" err="1"/>
              <a:t>let</a:t>
            </a:r>
            <a:r>
              <a:rPr lang="hu-HU" dirty="0"/>
              <a:t> </a:t>
            </a:r>
            <a:r>
              <a:rPr lang="hu-HU" dirty="0" smtClean="0"/>
              <a:t>egy blokkon </a:t>
            </a:r>
            <a:r>
              <a:rPr lang="hu-HU" dirty="0"/>
              <a:t>belül hoz létre </a:t>
            </a:r>
            <a:r>
              <a:rPr lang="hu-HU" dirty="0" smtClean="0"/>
              <a:t>új, lokális változót</a:t>
            </a:r>
          </a:p>
          <a:p>
            <a:r>
              <a:rPr lang="hu-HU" dirty="0"/>
              <a:t>A </a:t>
            </a:r>
            <a:r>
              <a:rPr lang="hu-HU" dirty="0" err="1"/>
              <a:t>let</a:t>
            </a:r>
            <a:r>
              <a:rPr lang="hu-HU" dirty="0"/>
              <a:t> definíció használata globális környezetben értelmetlen, nem definiál globális változót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/>
              <a:t>let</a:t>
            </a:r>
            <a:r>
              <a:rPr lang="hu-HU" dirty="0"/>
              <a:t> definíció használható </a:t>
            </a:r>
            <a:r>
              <a:rPr lang="hu-HU" dirty="0" err="1"/>
              <a:t>for</a:t>
            </a:r>
            <a:r>
              <a:rPr lang="hu-HU" dirty="0"/>
              <a:t>, ill. </a:t>
            </a:r>
            <a:r>
              <a:rPr lang="hu-HU" dirty="0" err="1"/>
              <a:t>for...in</a:t>
            </a:r>
            <a:r>
              <a:rPr lang="hu-HU" dirty="0"/>
              <a:t> ciklus ciklusváltozójának deklarálására, a változó hatásköre a ciklusmag lesz.</a:t>
            </a:r>
          </a:p>
        </p:txBody>
      </p:sp>
    </p:spTree>
    <p:extLst>
      <p:ext uri="{BB962C8B-B14F-4D97-AF65-F5344CB8AC3E}">
        <p14:creationId xmlns:p14="http://schemas.microsoft.com/office/powerpoint/2010/main" val="10873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err="1" smtClean="0"/>
              <a:t>Let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Lokális(Blokk)</a:t>
            </a:r>
          </a:p>
          <a:p>
            <a:r>
              <a:rPr lang="hu-HU" dirty="0" smtClean="0"/>
              <a:t>Csak a blokkon belül érhető el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Var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Globális(egész függvény)</a:t>
            </a:r>
          </a:p>
          <a:p>
            <a:r>
              <a:rPr lang="hu-HU" smtClean="0"/>
              <a:t>Bárhol elérhető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76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100" dirty="0"/>
              <a:t>var a = </a:t>
            </a:r>
            <a:r>
              <a:rPr lang="hu-HU" sz="1100" dirty="0" smtClean="0"/>
              <a:t>31;       </a:t>
            </a:r>
          </a:p>
          <a:p>
            <a:pPr marL="0" indent="0">
              <a:buNone/>
            </a:pPr>
            <a:r>
              <a:rPr lang="hu-HU" sz="1100" dirty="0" smtClean="0"/>
              <a:t> </a:t>
            </a:r>
            <a:r>
              <a:rPr lang="hu-HU" sz="1100" dirty="0" err="1"/>
              <a:t>if</a:t>
            </a:r>
            <a:r>
              <a:rPr lang="hu-HU" sz="1100" dirty="0"/>
              <a:t>(</a:t>
            </a:r>
            <a:r>
              <a:rPr lang="hu-HU" sz="1100" dirty="0" err="1"/>
              <a:t>true</a:t>
            </a:r>
            <a:r>
              <a:rPr lang="hu-HU" sz="1100" dirty="0"/>
              <a:t>)       </a:t>
            </a:r>
            <a:endParaRPr lang="hu-HU" sz="1100" dirty="0" smtClean="0"/>
          </a:p>
          <a:p>
            <a:pPr marL="0" indent="0">
              <a:buNone/>
            </a:pPr>
            <a:r>
              <a:rPr lang="hu-HU" sz="1100" dirty="0" smtClean="0"/>
              <a:t>    {            </a:t>
            </a:r>
          </a:p>
          <a:p>
            <a:pPr marL="457200" lvl="1" indent="0">
              <a:buNone/>
            </a:pPr>
            <a:r>
              <a:rPr lang="hu-HU" sz="1100" dirty="0" smtClean="0"/>
              <a:t>var </a:t>
            </a:r>
            <a:r>
              <a:rPr lang="hu-HU" sz="1100" dirty="0"/>
              <a:t>a = 33</a:t>
            </a:r>
            <a:r>
              <a:rPr lang="hu-HU" sz="1100" dirty="0" smtClean="0"/>
              <a:t>;   Az a változó 33 lesz az </a:t>
            </a:r>
            <a:r>
              <a:rPr lang="hu-HU" sz="1100" dirty="0" err="1" smtClean="0"/>
              <a:t>if-ben</a:t>
            </a:r>
            <a:r>
              <a:rPr lang="hu-HU" sz="1100" dirty="0" smtClean="0"/>
              <a:t> és kívül is </a:t>
            </a:r>
            <a:r>
              <a:rPr lang="hu-HU" sz="1100" smtClean="0"/>
              <a:t>már végleg.</a:t>
            </a:r>
            <a:endParaRPr lang="hu-HU" sz="1100" dirty="0" smtClean="0"/>
          </a:p>
          <a:p>
            <a:pPr marL="0" indent="0">
              <a:buNone/>
            </a:pPr>
            <a:r>
              <a:rPr lang="hu-HU" sz="1100" dirty="0" smtClean="0"/>
              <a:t>   } </a:t>
            </a:r>
          </a:p>
          <a:p>
            <a:pPr marL="0" indent="0">
              <a:buNone/>
            </a:pPr>
            <a:r>
              <a:rPr lang="hu-HU" sz="1100" dirty="0" err="1" smtClean="0"/>
              <a:t>let</a:t>
            </a:r>
            <a:r>
              <a:rPr lang="hu-HU" sz="1100" dirty="0" smtClean="0"/>
              <a:t> </a:t>
            </a:r>
            <a:r>
              <a:rPr lang="hu-HU" sz="1100" dirty="0"/>
              <a:t>b =32; </a:t>
            </a:r>
            <a:endParaRPr lang="hu-HU" sz="1100" dirty="0" smtClean="0"/>
          </a:p>
          <a:p>
            <a:pPr marL="0" indent="0">
              <a:buNone/>
            </a:pPr>
            <a:r>
              <a:rPr lang="hu-HU" sz="1100" dirty="0" err="1" smtClean="0"/>
              <a:t>if</a:t>
            </a:r>
            <a:r>
              <a:rPr lang="hu-HU" sz="1100" dirty="0" smtClean="0"/>
              <a:t>(</a:t>
            </a:r>
            <a:r>
              <a:rPr lang="hu-HU" sz="1100" dirty="0" err="1" smtClean="0"/>
              <a:t>true</a:t>
            </a:r>
            <a:r>
              <a:rPr lang="hu-HU" sz="1100" dirty="0"/>
              <a:t>)        </a:t>
            </a:r>
            <a:endParaRPr lang="hu-HU" sz="1100" dirty="0" smtClean="0"/>
          </a:p>
          <a:p>
            <a:pPr marL="0" indent="0">
              <a:buNone/>
            </a:pPr>
            <a:r>
              <a:rPr lang="hu-HU" sz="1100" dirty="0" smtClean="0"/>
              <a:t>  {           </a:t>
            </a:r>
          </a:p>
          <a:p>
            <a:pPr marL="0" indent="0">
              <a:buNone/>
            </a:pPr>
            <a:r>
              <a:rPr lang="hu-HU" sz="1100" dirty="0"/>
              <a:t> </a:t>
            </a:r>
            <a:r>
              <a:rPr lang="hu-HU" sz="1100" dirty="0" smtClean="0"/>
              <a:t>              </a:t>
            </a:r>
            <a:r>
              <a:rPr lang="hu-HU" sz="1100" dirty="0" err="1" smtClean="0"/>
              <a:t>let</a:t>
            </a:r>
            <a:r>
              <a:rPr lang="hu-HU" sz="1100" dirty="0" smtClean="0"/>
              <a:t> </a:t>
            </a:r>
            <a:r>
              <a:rPr lang="hu-HU" sz="1100" dirty="0"/>
              <a:t>b = 33; </a:t>
            </a:r>
            <a:r>
              <a:rPr lang="hu-HU" sz="1100" dirty="0" smtClean="0"/>
              <a:t>A b változó 33 lesz, de csak az </a:t>
            </a:r>
            <a:r>
              <a:rPr lang="hu-HU" sz="1100" dirty="0" err="1" smtClean="0"/>
              <a:t>if-ben</a:t>
            </a:r>
            <a:r>
              <a:rPr lang="hu-HU" sz="1100" dirty="0" smtClean="0"/>
              <a:t> </a:t>
            </a:r>
            <a:r>
              <a:rPr lang="hu-HU" sz="1100" dirty="0" err="1" smtClean="0"/>
              <a:t>if-en</a:t>
            </a:r>
            <a:r>
              <a:rPr lang="hu-HU" sz="1100" dirty="0" smtClean="0"/>
              <a:t> kívül már nem.</a:t>
            </a:r>
          </a:p>
          <a:p>
            <a:pPr marL="0" indent="0">
              <a:buNone/>
            </a:pPr>
            <a:r>
              <a:rPr lang="hu-HU" sz="1100" dirty="0" smtClean="0"/>
              <a:t>  }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37687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5501" y="2366319"/>
            <a:ext cx="10018713" cy="1752599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8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140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Parallaxis</vt:lpstr>
      <vt:lpstr>Let vs Var</vt:lpstr>
      <vt:lpstr>Var</vt:lpstr>
      <vt:lpstr>Let</vt:lpstr>
      <vt:lpstr>Összehasonlítás</vt:lpstr>
      <vt:lpstr>Kód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vs Var</dc:title>
  <dc:creator>Attila Szikonya</dc:creator>
  <cp:lastModifiedBy>Attila Szikonya</cp:lastModifiedBy>
  <cp:revision>5</cp:revision>
  <dcterms:created xsi:type="dcterms:W3CDTF">2019-02-19T22:43:17Z</dcterms:created>
  <dcterms:modified xsi:type="dcterms:W3CDTF">2019-02-24T23:31:44Z</dcterms:modified>
</cp:coreProperties>
</file>