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46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73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6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32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3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1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67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750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71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4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6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C07A-8A18-4CBC-90CE-3F0FAD595DD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E8A2-FFAF-4A4D-83AB-7C9718E7FC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04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Music </a:t>
            </a:r>
            <a:r>
              <a:rPr lang="hu-HU" dirty="0" err="1"/>
              <a:t>Genre</a:t>
            </a:r>
            <a:r>
              <a:rPr lang="hu-HU" dirty="0"/>
              <a:t> </a:t>
            </a:r>
            <a:r>
              <a:rPr lang="hu-HU" dirty="0" err="1"/>
              <a:t>Classification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Péter </a:t>
            </a:r>
            <a:r>
              <a:rPr lang="hu-HU" dirty="0" err="1"/>
              <a:t>Czumbel</a:t>
            </a:r>
            <a:r>
              <a:rPr lang="hu-HU" dirty="0"/>
              <a:t>, Szilárd Horváth</a:t>
            </a:r>
          </a:p>
        </p:txBody>
      </p:sp>
    </p:spTree>
    <p:extLst>
      <p:ext uri="{BB962C8B-B14F-4D97-AF65-F5344CB8AC3E}">
        <p14:creationId xmlns:p14="http://schemas.microsoft.com/office/powerpoint/2010/main" val="238358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Audio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genres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546" y="2138896"/>
            <a:ext cx="955490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Mel</a:t>
            </a:r>
            <a:r>
              <a:rPr lang="hu-HU" dirty="0"/>
              <a:t> </a:t>
            </a:r>
            <a:r>
              <a:rPr lang="hu-HU" dirty="0" err="1"/>
              <a:t>Spectogram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genres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440" y="2134133"/>
            <a:ext cx="963111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4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MFCC and </a:t>
            </a:r>
            <a:r>
              <a:rPr lang="hu-HU" dirty="0" err="1"/>
              <a:t>Mel</a:t>
            </a:r>
            <a:r>
              <a:rPr lang="hu-HU" dirty="0"/>
              <a:t> </a:t>
            </a:r>
            <a:r>
              <a:rPr lang="hu-HU" dirty="0" err="1"/>
              <a:t>spectrograms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Music is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humans</a:t>
            </a:r>
            <a:r>
              <a:rPr lang="hu-HU" dirty="0"/>
              <a:t> and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humans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really</a:t>
            </a:r>
            <a:r>
              <a:rPr lang="hu-HU" dirty="0"/>
              <a:t> </a:t>
            </a:r>
            <a:r>
              <a:rPr lang="hu-HU" dirty="0" err="1"/>
              <a:t>matters</a:t>
            </a:r>
            <a:r>
              <a:rPr lang="hu-HU" dirty="0"/>
              <a:t> is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humans</a:t>
            </a:r>
            <a:r>
              <a:rPr lang="hu-HU" dirty="0"/>
              <a:t> </a:t>
            </a:r>
            <a:r>
              <a:rPr lang="hu-HU" dirty="0" err="1"/>
              <a:t>hear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audio</a:t>
            </a:r>
            <a:endParaRPr lang="hu-HU" dirty="0"/>
          </a:p>
          <a:p>
            <a:endParaRPr lang="hu-HU" dirty="0"/>
          </a:p>
          <a:p>
            <a:r>
              <a:rPr lang="hu-HU" dirty="0"/>
              <a:t>MFCC is an </a:t>
            </a:r>
            <a:r>
              <a:rPr lang="hu-HU" dirty="0" err="1"/>
              <a:t>audio</a:t>
            </a:r>
            <a:r>
              <a:rPr lang="hu-HU" dirty="0"/>
              <a:t> </a:t>
            </a:r>
            <a:r>
              <a:rPr lang="hu-HU" dirty="0" err="1"/>
              <a:t>transformation</a:t>
            </a:r>
            <a:r>
              <a:rPr lang="hu-HU" dirty="0"/>
              <a:t> </a:t>
            </a:r>
            <a:r>
              <a:rPr lang="hu-HU" dirty="0" err="1"/>
              <a:t>technique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extracts</a:t>
            </a:r>
            <a:r>
              <a:rPr lang="hu-HU" dirty="0"/>
              <a:t> a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represent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a human </a:t>
            </a:r>
            <a:r>
              <a:rPr lang="hu-HU" dirty="0" err="1"/>
              <a:t>would</a:t>
            </a:r>
            <a:r>
              <a:rPr lang="hu-HU" dirty="0"/>
              <a:t> </a:t>
            </a:r>
            <a:r>
              <a:rPr lang="hu-HU" dirty="0" err="1"/>
              <a:t>hear</a:t>
            </a:r>
            <a:r>
              <a:rPr lang="hu-HU" dirty="0"/>
              <a:t> </a:t>
            </a:r>
            <a:r>
              <a:rPr lang="hu-HU" dirty="0" err="1"/>
              <a:t>listening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audio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Mel</a:t>
            </a:r>
            <a:r>
              <a:rPr lang="hu-HU" dirty="0"/>
              <a:t> </a:t>
            </a:r>
            <a:r>
              <a:rPr lang="hu-HU" dirty="0" err="1"/>
              <a:t>spectrograms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a </a:t>
            </a:r>
            <a:r>
              <a:rPr lang="hu-HU" dirty="0" err="1"/>
              <a:t>visual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MFCC </a:t>
            </a:r>
            <a:r>
              <a:rPr lang="hu-HU" dirty="0" err="1"/>
              <a:t>features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69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1325563"/>
          </a:xfrm>
        </p:spPr>
        <p:txBody>
          <a:bodyPr/>
          <a:lstStyle/>
          <a:p>
            <a:r>
              <a:rPr lang="hu-HU" dirty="0"/>
              <a:t>CNN</a:t>
            </a:r>
          </a:p>
        </p:txBody>
      </p:sp>
      <p:sp>
        <p:nvSpPr>
          <p:cNvPr id="8" name="AutoShape 10" descr="data:image/png;base64,iVBORw0KGgoAAAANSUhEUgAABkAAAABTCAYAAADHnsuoAAAAAXNSR0IArs4c6QAAIABJREFUeF7snQV0VUfXhp9rcVfcgltxdyju2obiFNcWitNCcYcWikspLe7uBHcN7oEAgbjemyv/mpOmf8tHICQ3EDmzFgtIRt89Z8/Mfmf2VphMJhNykhGQEZARkBGQEZARkBGQEZARkBGQEZARkBGQEZARkBGQEZARkBGQEZARkBGQEUhHCChkAiQdSVMeioyAjICMgIyAjICMgIyAjICMgIyAjICMgIyAjICMgIyAjICMgIyAjICMgIyAhIBMgMgTQUZARkBGQEZARkBGQEZARkBGQEZARkBGQEZARkBGQEZARkBGQEZARkBGQEYg3SEgEyDpTqTygGQEZARkBGQEUhsCERERHD50mLv37hIcHJzaupeu+yM8fbq4uFCiRAkqVKiAnZ1duh6vPDgZgYyKgPjWfX19OXHiBP7+/hgMhowKxWcZt0ajIW/evFSpUoVcuXJ9lj7IjcoIyAjICMgIyAjICMgIyAjICLwLAZkAkeeFjICMgIyAjICMQAoi8OzZMzp27sSRR+fIkdULCyvLFGxNrvpdCOiitTy9f5WujbsxavhI8njlkYGSEZARSEcIREdHs2rVKnr37k2m8oWwtbNFoVKCHOnw00hZAUa9gWevX5MNG+ZOnE7jJo0/TdtyKzICMgIyAjICMgIyAjICMgIyAh9AQCZA5CmSaATEzbpz584SHh6OQa+Xz5SJRi7hjArAwtISL6+85MiRwww1/rcKIasbN65LMjMajWavX67w3QioVCoyZcpM0aJFUSiElOWUUREIDAxk7Nix7Lh1Cg8PdzDJ1rjPNhdM8PrVawraZGLfnr1m64ZYG2/duoW//3N5bTQbqh+uSKlUYmtrS5EiRXFycvpwATlHukZgy+bNtBnVny+KFIojPuRd6meSt4JYrZZr23y4dOkSJUuWNFs/AgICJF0bExON0LtySnkExA5WrdGQM2cu6XWPnGQEPjUCfn5+3L9/D51OJ3/37wFfpVRiaWlF2XLlsLa2/tRiyjDtPX78mIcPHxAr5mOGGfXHD1TYQqytbahcuXKK2EJu3rzJixf+6IVNUt4PSAIS67VKrcbNzV3yeiCndyMgEyDyzEgUAsJ9y7JlS1i5bi/+elcMKiuQDbuJwu59mYwmE5a6EOoWc8L7q7bUq18/2XXGV/Dw4UNWrVzO5kPX8Nc7oVBpzFa3XFHCCIg12BQbRRlPHd6tG9GqdRvs7e1lyDIoAocPHeLbUYNxzOmJUt4pp4pZcPHsEQ4t30+t2rWS3R+tVsu6dX+xYcseTj8Fk4WdvDQmG9XEVWAyxOKhDKN59QL07t2HHDlzJq6gnCvdISAMEqN/HMPlkCdYW8ov7D67gBUQFhJGHa/SLFiwwCzduXDhAqt+X8X2U0+JUDujUKrMUq9cyQcQMBox6SKonV9D104dqF2nDsLVmZxkBFIaAXFx79SpkyxfsZLdV4KJ1TiiUApyW07/g4AJFMZYLLUB9GhRgW86dCRPHvmlszlnipiP+/fv44816zjoG06spWOKGPbN2efPVpeYjwYtLsY3dGtTE+/27cmWLZvZurNv315mz1vAlVfW6DU2oJD1ggSuyYRBF00Jl3D69exEvfoNZLfP75h1MgFitk8x/VYk3ArMnDmDcZtvUdSrBEpFHMMoJ/MgIGyiMdER3Ny5hTNnllK+fPlkVxwWFkbdBs14aVkUZ9dsKBUKWWbJRjXxFQiZ6g2xXPM9z4KB9ejRowfiJoScMh4CmzZtossvY8nvkSXjDT41jlgBwWHhfF2qDhMmTkh2DxcuXEjvmTspVqwCGrWFrGeTjWjiKxB6Vtz6Cg32xyLgNIf3bSVzZvk7SzyC6SfnqVOnaNSnA3ny50be7aQOucYYYimi8WTtX2uTbSQSBFfu3KUo0KAnNnbOyKaOTytjoWu12mh8T+7n8IafqVkz+ZcHPu0I5NbSIgKnT5+mUqWeFGrcDGtre3l/9QEhSnsiFDx98QjvkhpGjhxBpkyZ0qLoU2WfRWyxqlUHUrhJY6ysbOX5mKj5CPefP6BTKQ0//TQOV1fXZMlW7Pl37NhOh+9mkL14fSzVGlkObyEaZ4Mycu3CYTbM7EGLFi1kG9RbGMkESLI+w4xRWGxAvuk/Acc8NVAiu1FKEakrlOiiQ1E+O8jpk0eS/XR15syZTFh3Ba/cxcEkyyxFZPbBShWYTHoubVzIzZv7KFSo0AdLyBnSFwKCPF66bBnTdqzE09E5fQ0uDY8mPDqKpgUqMWXqlGRtCoOCgqTNfKlWE1AoxY1Y+YnPZ5kWCgV+frf5rllBhg374bN0QW708yLgc8yHpt93wytPLvkw/HlF8U/rsSYD2bQ2rFy2And392T1qlXrttwMz4qtU1YwyYHtkwVmUgsrlBi04VzZ9jPRUVFYyS52koqkXC6RCBQsVh6LnDWxsHWVz7KJxEzKplBw8fpl/hrblDZt2iZrn/sxzabnvDExMZJtpkSz0agsHeT5+BHCNqHkwf1zrJ3UjfrJ9HTy8uVLBn43nOsRubCxtpHdSicoBwVGvZbLWzbx4P4m8nh5fYTE0n9WmQBJ/zJO9gh37dxB6yn7KZIlu2zgSTaaCVdgQInFi4OsXvYL+fPnT1ZLzZq34qGxEJZWDrLMkoVkMgsrVNy/d56FPzTnq6++TmZlcvG0hoDYMC9btpwp25f/DwESf3s9fkzilVZSkt5oINagx0q8PvhXHeKWjGjj3/WKn6VkTBqD0UiMXoeNxvJ/2v6YsQnXgEnFIzHtCAKkWcHKEgEi4kgkNe3ds4cGQ5ZQumgl2SiXVBDNUk6Bwajj5sl1aF9cN0uNciVpCwEfHx+afdeNPO8gQOJ14d92oSS9EBE6KSZWh4Vajfot10tv6yvJF7X0UjppOv1DyIv6RV80KjXC53tS24r3mZ1Sa4IgQLLrbCUCxM3N7UPDSvD3gmiuWKMpNgWaoEoZSJPctwxXUBhW12/gydNN5Mhu/riFGQ5PecAJIiB8+2fJ0ojS7b4Bo15G6mMQUCgIDXlNu7JWjBgxXIqVJqfkIXD//n2+qPMNBcu3QiFfLP1IMBW8Dgmifz13evfqlaz5+ODBffI2Gk6pYmVS9Dz7kQNMpdkVXLx0ljNrhlK+fIVU2sfP0y2ZAPk8uKeZVqOioli6dCnTdzzD01kcYOQbriklPCNKYl+c4dcJ/alevUaSmxE+Kps2b8VTVUksNFayzJKMpBkKKpQEBjykZ72cDB8+3AwVylWkJQQSIkAkdxJ6HVF6HVYqDYI4EEYsOwvrd5rMdAa9tNHTvGV4E+RHviw5yZEtO+evXyEyJkrKJwxbkbFaqX4HCyuJHBFtROt1WKo0aFLAHZuoP4dHZorlL8zu00ekYOAqpSpRRIbor9agx1KlllYYg8mISqFMVNmkzAdzESDTp0/j1z1+uLvnkG+DJUUQZiwj5s2lY+sIvXcEBwdHM9YsV5UWEEiIABF6KVwXjVKhRK1USnrG3sLqf0gMMUahT40mIxZvxUsTBIeDjS1li5XkweNHPHzp9095QT4HxETgoLHETtpvIelZkazfIqXNgaPQlWqVimplKvLkmR83n9yXiBClUtAtH2YHxFoiklhLhJ4VZSQXqUkk4N83JnMRICKeXePW3bDK2wClfAYxxzRKeh0KFRcv+3Bk8XfUqJH0c0rSOyCXzCgISO6GOk6gdNk68gWTjxa6Am1MGAVs/Fi6cC5OTk4fXYNc4L8IHDlymHaDZ5O9QHUU8ivEj5weCqKjwyjv+YZpUyYk60KEiAlUuddiShcqKp+7PiQFhZK7D2+wdGgj2rZt+6HcGer3MgGSocT98YONjIxk0eLFzNvzEjcn4bdPJkA+HsXElYgjQM4xb1xvatZKun9diQBp1oqnmtJYqOVAhYlDP4VyKZQEvXlCt1qZGTVqVAo1IlebWhFIiAAJjIlgaKtudG7XntCwUGL1etbt2sKy3Ruw0/xvAN9iufMj3Gnd8n/8HxIkVBtF93qtqVi+AnOW/8bDl88k49iNkFds/2keZYuUYNDEkZy4fYXK+YrTr2svtu/dyabj+7C1iDPWmStF6GJoW6Ue3i3a0XfmaH4bMpGKA7zJZePwXsOcMOjZWlojxnju7nW0Stg+fSmthvfCpNVKhktzJ3MRIFOnTGbhoVe4umSRn2GbW0gfWZ9EgJzcQLDvQfmw/5HYpYfs7yJABDnhlTk7k4aMJZOLO1qtlhv3bzNh8WxCwsPiXk/8nQRRkss9M64Ozlx8eFMiYOOTqKdAttwM7NKboz7HWHVoKw6W1kTHaqlcohyLf5zB/NVLmfDXItys7ZjUbzhqlPSYNRpPa/EK13xJkBaOVrZM/H40R0/4ULRAIYLDQ/lp+TzcbOzf25AgeIrnyi+NbeUVH3aPnoOIFzd00VQ8bMzbT9ERcxEg4sZnk7Y9sPKqLxMg5ptKSatJoeTi9ZMcmNeXOnW+TFodcikZgUQg4ONzjOpdp1K6dC2ZAEkEXv/NokAXE46X5RNWLJkn74k+Gr//LXDw4AG++WEBWfNVkl+AfDSeCmKiwyjtHsDMqRNxS4ZLTLHXqz5gOaULFJEJkA/JQaHk0eOb/DKwDt7e7T+UO0P9XiZAMpS4P36wggBZvHgxcxMgQHQGIzfDYzHo4uJMZLdT426tEe4nk5zCtAbuRegQ4UbsLJXkt7cgOtbIrRBdXPR1YenQKCjhaIlKRGRPJ+kfAmR872QFGPwQARKhNXAnPA5fkYq7WqJRJc/I+CRcx5uYOL/Meew1OFmqCYyO5UmEHilapRHcrFVks9WkK5l9cOrFEyC1MzNqpEyAfBCvdJbhfQTID627kT9ffur0q86sfgtoVqs+1QZ6Q6ye51Ghkg/f7DZOuNs6MnngSB4/ekTPZVMo6pSZG2Gv4w6EuigmthtI+TLlGLdgOscfX8PV1oUwfSwbRkyjapmKXLp+hSFzf6Zwljz07dyDHft3sfHEfh5EhYDRIBnuCzlmkgLJ+UUGEyhuL5uM5LJ2xF8bic4QK/3f3dKO17ExYNCR38FTcnN1JeRlnGsCpZrsVnZ0qNYI7+ZtaDWyN3euHuOL4jXxiwwhSBchtaWwsKGYvRvXwt6AUehzFbmtHSmdqwCj+w2lzZh+KGJ03PU9RYmSNdEbjdwIfSkcGkszo7CDh3SL+254EDEmPRgMUuDxoo4eH/VaxGwEyNQpLDz48p0EiLg1fjVUh/HvtdHVWkUue4tkzfCYWCO+oVppDbS2iFsb9UYTvsHauHqFTrdQUNTeAkt18nR6sjr6GQqLbcHlkxsIkgmQz4D+528yQQIkU3aG9x7MwSOHmH9wI0fmrWHDrm0s2rUWv+hQqeO2GmvsVRqGte7KF4WKUmtUF75wzkFAdDgvYsLAoKV5kaoM6taX/YcOMGnLbLDLQl5rB6qVKM9vY6dx58E9Ji+czZkHvszoPxK1SUmfeeMk/fo8OkRqx8XCjtwOrgRGR/BSG0WMLgJ3aye0RgNhQs8adNhY2KA1GTHExpDZxokstk68iQrnSWQgKFVks3Igt7MnEwaN4PSFcwxfOBhcC5HPzpl74W/+MQgUcspMuC6GZ6JthYKc1s680EaycfRM9NExtJzYL053W9hQ0i0XzyKCea0Nl3RtNmtH3G0cEAT7Q7FOCP1rjKWgg+dHEefmI0Ae0KTttwkSIMHReh5GiHUqrqsl3aw+aj14e/YKUv5mmI4YobsVSHrW1kLJvTAdEdq4n4m2ctlrcLFSJ+u88/m/nI/swT8ESD/q1KnzkYXl7DICiUfgfQTIRbHn0Rv/+ea9xLnTSp34ytN9zr8JEKsnrFgsEyDmEPehgwdp/8P8/yFAxF7/spiPRtM/d4Tl+fg24v8iQKZNxM0t6THBjvv4UO0dBIiA/3JQzP/LQRm3dttZqhLxNtYcMyQV1vEPAfIl3t7eqbCDn69LMgHy+bBPEy2/jwAJ1+opksOVAd5VyeLhJB2yTly4yy8bz6H82weyGOTbFMXfZ5R3jj9Gb8K7ViEa1y6BRq3i4dNXtJi5j75V8tC7bRW0eiM2Vhr8A0JpN20n7qbYZBvvU4sgPgUB4heupUPNwnRpXk7yfW+pUTNi3i5uPw6QcExINgn+3ARBOiNz+tahQJ7MkpudHYeusmDPdYa3KUvtSoWJ1uqxt7Hk0s0nzF13mvCI6HQjsw/OHZkA+SBE6TlDogiQEW35c8gCsnlkotoP7VnedwLlS5RGF6tjn89hlBoV3Vp3kF6A/LlzIycvnWVY9wFYWVoRHBLM4VM+tGjUFL0uFhsrK+4+fEjruaPYOmw62TNlxWQysP3gXnzv3WZw975s37eTbRd9+H3kDCwsLLDQaJizZgl3Hz+gf7uuuDg542hrz+EzPhQvVBQXB2fUKiXX7t8mX47cONk7sHLLWg5fP8eC739GrdEQFRPFnJWLyJs1J+1btKPr5KHM6/8jQ+aOZ0SX/uTInFVysRIcHMzE339lTNeB2FjZoNVpWbB2BQM6fEvhfAW5ee82s1b+xtDOfak3qge185dgeNd+xOpjpWny218rpRcz37brKAW/c7C143XgG/rM/Qk7hSbRRq+UJkD0BiNXI+HouOZkdndApVJy464//eftxcM6zs3Xu9bG930LMbEGqpXIRX/vqlK2J/5BTF95BC8PWwZ2rYfRaMLG2gL/gBAWrj/FhXuvsLdUpefP6z9jkwmQDCPqdw70QwTIgcMHufnsIcO79+enX6ej0agZ3fM7yVWf30t/Fm9eza8jJ+Ng58D1OzfpO3UUQ7x7UEK4WQDW7d9OnYrVsbOykfSM0MfjFs8kd9acjOoxiLuP7hMaHsaABZP4tf8Y6QVIs3FdWDRgmvRKRGyJ7z65T6vRTfm172Jy5cxJ/lxeXPS9hpWlBe7Objg5OHDv8QPs7ezJ4pGJs5cv0GXBTyzuMZrKZcpLL1iOnTvF2oPbmfbdGHxOn8TDzYPgsBAMsbE0rtMAjEaUKjWL16+iZMFilClWAr1ez5EzJ3gTHsKQrn3Qx+pZs30j9vZ2xETFMHjdAv7sO5bC+QqhN+g5f+0S09YuoVejdlQsJfpuwsnOgaWb1rD73DHsEvl6MKUJEPHN3wzVMq51WZrVKi7pVdFX77HrUcTqJDl97J5WGLMMKjVzBtTH090RfayBtbvOc+DiY8b1rEvubK7SPtdSo2Ln0Wss2HkVe9V/Y22l6y9RJkDStXhT0+ASIkAE+XHs55a4ODtIe1NhY1h/4Co/bTpPSRdraQgf892/nfd9NorUhM/7+yITIOaW1bsIELFeWFhZMnNgfeztbP+2bZjYfPAaM7ZexMsx7kV/Yufju/Kll/n4zwuQFCBABPkh0qIxrbGx1Ej7O50uljU7L7DW5w4uVnEkyMfI4e0zWpqUg0yAJKgGZALE3BoyndWXEAEiXn4UzeHCd90acPP+MzbsOo+Hqx1WtrZcuvUM/3AtthrhY9iEyWiSDDE6g4lovRFLlRKd0YS1SoHBJHwRg1qpkMgNYSgqmT8TwkTk/yqUmaO+Zuves+iMCjo0q0CHYavwcLLm66YVqFAsB7UHrsDOZJD8H6f1lNIESITOQPMqBentXYOZK/bz4OELvHJn4nVoNFfvvUQnbhWrlcQYTFgqkW4QR8QapQOleGmj1ZtwslQSawS1Iu7AF2s0SZeOW9cswplL96lTIT+NvyzLsGnrJXk5WqsYv/gQXtmc6e1di6CQcMb+tg+DwZBoY2WalqtMgKRp8SW38+8jQAY360jnrzoQFRWJ3mCQDFbL9m2hQ+3GvH4ZQNWyFSlapChj50xmdJ/vefTwEcNXzGTDhPk89/dn8YbfJWNVtZIV6NS2PSvWrcagN+Ddsh2zlv5Kky8bYmNhyfXbN6ldtQY//zKdQd37sGHHZlrWa0pYRDgzlv9KtbKV6NmuE81/6M6an+bx5IUfQ2aOY2SnfhQqVIhRMybQpcXXFC5QiJ9/mUbtitUoUagY/Wb9SLUipQgODKTH1124cuc6d+/eo2Nrb7pPH862KcvI1LI0X3qVQalWM2fkBPYcOcD6o3uoUqwMIYGBdG7tzRP/Z5y+dI6BXXszfOZ4Ljy/z7UVu6nQpw3rx8xm34nDbDu8h95tO5MzR07mr1zMz0NHs//IIfaePMSsUZP4Y8t6/jgo3NLYJEpkKUmAGIwmDGoNm6a059SVR2zee0HSn+VK5GX13ivEGo3S/4VBVHL/pVFK66Ag/8XLSfFvKyXSmiY29RYqhURuCF1ct3RuwsIiiNYZGNO7IdsPXCQ8PIIObWoxfelegkMi6NC8EgW8MjNt0S6uPw7CIoO8BJEJkERN/XSbKSECJJdnViYMHkVWj8wYDXrOXrvMtBW/4u7iRjY3T1Qo6dW+Cwv/Wkkxr4IUKVCYgdNHU79CDdo1asHYuZOJjIjAysaGcQOGceP2Tf7ctZkx/YZw79499l88yejugxg1dwI/9R/OnBULqFOpBmqFko3H9jCp/wgGThwpkb0zR0xgy/6deGXOQcVyFRgzexL5suWifat2LFq9HE9Xdzq3bc+iP1YQGhFGT+8udBjTn/KFSxL8+g3VylWiUMGCTPp1pkRmHz3pQ+niJQkKDWH677/hYe9MxxbtKOpVkJo/dOHbmk0IDQyiZvmq5M6ThwkLZjC85yAiQsNoNGkwu8bOIywsnNCwEEoWL8GgCSMpUbAIg7v0YeriuTSoUos8OXMzYvYEvm7QUvpd05G9cNNYJypmSEoTIMExega0LEfDGl8weckeAl4FUahAdm7cD+DJqxBiUWCpUhAjLk6pRQwtJSE6I0qFCfXf+1d7C6V0kdxC6GQRm8tgxMXemmolc3P28n3aNy5Nvrw5mLxgJ6P6NuXW7Yf8sesSFUvkpkOLyhw7dYNZG8/jYJFBXtzJBEi61aGpbWAJEiD+UTzfNJDJyw5y//4zihTIzsBOdfh96ymW77oskSLCvaGwP2gUcXuoiFiTZAAVXg/FHs1eo5LsEZJRU4qvBwoTROhFDCglwsZhpxFxo9KqbUEmQMw9n99FgIi5ZGNnw/ppHflu/BoitXqKFczOoM5fMnXpPnacvINCGbf2CHuJsK2I+RUaKyw+0r1h6Rwg5lqU3vSPXcRKJeYpROqNWKnj5qONOm3Px5QkQMS3LnBaMakzyzcc5epNP2pWLESLemXYuOMUKw74xn3nqjg5iDOWWtobmKRzlvjMhS4Q+4RIIRshGIU4i4lzmIkog7BVKqT9gZOFMlH7H3PPvyTVJxMgMgGSpIkjFyIhAkQcPAa3LEPp4rlpM24zTqq4zYVQ5K90JmZ2rhx3+NCoeOYfyK97btCtViGyeTpiVCixtlBz8PRt6RBx6PwDLjx4Tbuq+bC0suTPgzck4/vNsFhOzuzI2Yu3CYvW492kPPm7LqSIowbfZ1E83fE9yzccY82BGzhYpv2nrylJgAgFHmlSsXtmR37fdoZ5u66Sw064TzFKi2yp3C7Uq1JIwtnF3pLTl+4z/9QTlvesji7WgIWFRvK9vGr3FepVyMdl3yfceh5Kwwr5iI6KZvPZx9Ji0aBkDvp3+pKf5m6hbcOy2KhNNJm2l5yWSmoXy8rwXo2ZvWQXx26+kMiWdJ9kAiTdi/h9A0zUC5DvG9C3bl8GdO7JlCVzqVy8DF658pDFPRMKtYpuowcyYeBI7t29y9RNyzmyYC3dfhrM4+d+xBj19KjXmkoVKjFdPHO3tWdQ975s2rGFCmUr4GhjS62hLTnz617JT7yVtTU7D+9jcMeefDW6H68CXvGMWJ6s3MPgmT/y/Tc9WbpmJQtObmPt4KmoLDW0mTmKJR2/J49XHrwnD6VvrZY0rduIX/9cSoPqdcji6olXztzsOX6I67436NTam27ThrF18lKyNC9GTg8vfhkwFrVKTcOR3nSr9hVfVq9FTo+s5MqWkxOXzrD94B5G9xtChzEDeBQexJ1Ve+g5cRgjuvTjx1kTufriEeXyF2PSoFH8PGcKfTr3YNn61Ry8eoa1kxZw+doVJv+1SHLbkpiUkgTIm6hYhrarQNXyhfnimwUUy24rvYOM0unxdLCiVY1CODraoVYref06hMV7btC0ghde2VxQq9U42Fqy/agv2TM5SAfyracf8EV2R0oWyclWn1uEROoIMCjYOa41x8/f4fXrYLxb1mD4nG08fBmKna0VS0a25Nip6/y2+wZOGeQViEyAJGbmp988H3oBcujoYUYuG8KxxSeJDI/g2PmTVKtUFXcHF/Ll9mLyotnkzpSDEkWKUfG71qwdPhdXW0e+/LGn5CKwULbcfN+tH4ePHWHq3rWsGzYVk97AxmN7GdtjMHkq52LFrD8oXriY9IpDg4rAyBByZ83Fl8M6gIUdqwf9RGZXD968eYNJreTrWaMY16QT1SpXZerCOZQr/AUtGjZj/Pzp2FlaM2bAMCYtmk35wiUokDc/2TwyY8DIiGnjGdS1N0dP+VCyaAnpBUjn6YP5sd1A2jVpReEBX1HNNRtf12tGAa/85MiUlfDoSIZO+1EiQMKDQ2kxsgk7Zu8jJCSUzC5uPPB/yrDlcwgJ9+PiwoMcuXSKTOJVir0TjSf248fGXfi6aWsa/dANR6VFogwAKUmACNd/bs72LBrTlom/7ebQNT/JBU6swShdyqlTPAvlS3oRFqnDwUbD7mO+XPALY2LXaoSGR6GxsCAyIooTlx5RrGA2dhy/Lbm5qlu5EGevPebq40CCYo1817g41SsVlwjlH3o25srVO0zccJ5XOiOLulSiUKE8jJ27TdLL6cklb8JWg/gYILILrPSrTVPHyN5HgPhtHMCwubu4cNOPB5GxTG1fmboV81O801KmdyuHi7OjRF5c9n3Mmbuv+bZZKaKjddjZ2RAWGs6AP88xtn4hcubwFI/muHbrKTeeBtO1cUmJMFWajGw5fB2/wKg0SoLIBIi5Z3FCBIi1nTXrpnSk3eBLMxYYAAAgAElEQVQlhMbEuRif0LYcXzUoQ4l+y5nU8gvUllZYaZScvvyAQzcDGNe5CuGRWmysLfF/GcSK/b50qlMIN1dHaW3dfPiG9F7Bu94Xkl1GiZEdR315FpR25+OnIECWTujInJUHOHL1KcF6E4v7f4mdrTUdp+1gTJsyWFtbYWutYZfPTXQ6PeW/yIWDrZUUOzPgTTCL9/rybb0ieHo4S/bM/SduShckmlYvjM4gLmsbmfzXWWwFYZoWuFGZAJEJEHMrwoxSX0IESGC0njmDm6A2xfL19N3kd4jzbR6m1dOmRmEGdKzNnkMXcLC3pWKZgtT/bhXzB9TFycmBU+d8qVi6ADfuPiOTpwsRkdE0nbiTa/M7sdvnBot3XOKpzsSkNqVpWa8cvcb9RfXSufmqYTnyfbuIUk4WXAqI4uyv3fG99ZCxK4/jaZv2g32nJAEi3VKwtWbluK+YvGAH5+6/lthyQYwolEpGdqklPe0/ef4OpYvlkl55tJ2whTtrBnHy4l3evA6mdeOK9Bi/nv5fVebU2etsPnaPaUNbcfzMDckNgJuNBZMHNCQmJpaRv+3nx29rYaMy8fXMfeS10xClVLNtijdL1h5l17nH2FpkAPcsMgGSUVTlO8eZKAJkaDN6Vu/MgK69Wbt3K/2+6opnZnfGz5xGiwZN6D9hOOMGDOfunTt8u3Asd1cfZdu+nQxd+h2o3Zj49RAqlC3PrOXzcbFzpH/XXmzcvpmK5SriaGNHreGdqF+4AmumLuD5qxcsXruSnu06c+LCGXqP70qrhl0l1y/fjO7P5L7D+X3Dn/x6ajfrBoxHYaGm29xxzO4wkDx58tB96gi61mxGg5pfEhQeik6vp1GdOhw/eYpH/n5cu3H9vwRIHU+m95tLlXKVqDigOQQ9Z+e8fVjZWlOnQjX2Hz9CWGQ4OwQB0n8oLYf35HrYG4LWHKHZD91YMnwKi9etYtbKCUz/fh7VK1Xll2W/0bvTtxIBcsr3MisnzOXilUtMWbs4VRAgwiXL1pFNCI0x0XP2TvI4xD2BFy/wvGsVpEWD8ly/+QgrCzX5vLKz7K/DVKlQhDJFc3DkxDVKFvMiMCyK+w+eUyBfDobN2U63pqUplCcz/Wfu4HWElj4Ni9OgZgnmLNtDFldb2jWvzqh523n+OowolPw+sgW+918wac0JyUd9RkgyAZIRpJzwGBNFgCwewoHfjhITFU2BvHn5Y9dmpu9bz7V561i2aQ25MmWjZNEvKN+zDAsGLadyibJ8MaAVRLymeclGUgyQoz5HWXpkK4uHTMCgjWWTz744AuTrCnh55pNe6Ak3gRevXubC3et0b/kN+brWhvBHnFt2iXPXLuHh4EKswkj/+RMZ1OArKpWvyIylv1ChcEmaN2zKhAUzsbW0ZmTf7/lj50b6ftWFTG4ejJszhWb1GzF+7jQGdOn1DwESGBLEjsN7JYJmw56tzF05mX4dhzG4S2+82lfi55YDqVf7S8bMmcTQbwcQHhJKi15N2LFyH6EhYVioVLh7elCzfhVK1K3Lmp/nsnT9H5QqUlwi1ZtMG8r4xh1p06gFjVMJASJejJcrlEW6+T1k8joCwnWSoVIQI9ldbPm+e11UCiPXbj6hYqn8+L0Ipt8yH/zWDWbjnrPo9QbqVSvB2Dlb6NCyCkv+PIjJaGRIryaMnrONa4/ekN3ZmnEDGnPv0StWbj/PxEEtuHLtDjM2XZRujHeoXZgGtUszfu5W/NKsYeoj9Yb8AuQjAZOzJxWBDxEgI+bt5sptP8lAKS7j9WhdkTm/H+abFpW5fuM+eXNlRqnWsGzzaeaP9ebYGV/CwyKpU60EvSauZ3zPuvi9CCTgdTBXbj2javmCONhbc/uuH/Wql4hzcbf1Is7WaXEPJRMgSZ13CZX7EAHS/vulhGsN0utuCxsrdszqwuL1PtQsX5DL1+9RonAuwqJ0fL/kGDf+6M+GnaexsbKQ7GF9J6xjTO9G3Ln7mKioGDYdv0eXJmWwsVDie9+fOlWKc+jkDRbuuIx9mrSdpGwMkPgXIIIAmff7QU5ee0qwzshPX5clX/7cbNh/iR5tqnDizA1JL9jY2rDv2BU6t63FzdsPpQvcuXJlZeScbSz5yZtDp26AQc+2wzfo2LqqRIg+eOxPs/rlmb3qMPvO3MMmLchBJkBkAsTcijCj1Pc+AmTWoMbYqU3UnbiDUo4WmDBx+XUMF37txPnrT+k9/xDEmHiwZQCrd5ynRsmc3H7yml7TDvD7iDq4e7qzbt8lxvdryOBZOxnXsx5dR6/mYYSe6Z2rUKhALpavPcS6C34MbVGGdg3KkK/7Iko6arj8PBLfNf3ZefACi3deThfBz1KaALGysebPid78OHerRIDYWagQQXULZXVkULcGHDh2iXGbrtKtSi56tK/DwtUHmPBdS7qPX8+ek095vGswc//0oUKhTFiKm+RHr9O/fU26jt/AxecR+MzyJiQ0gsXrjnPjRTjT+9TFWmXkq5n7yGGtImcmZ2YObcGCVfs5fO051uIEmd6TTICkdwm/d3zvI0CGtu4mua4KCQ1GqVRJ8T4W7VjL8rHTsbWyISomWoqv0XxQF8Z2HciXVWuwducWgoKD+KZFW8m14LOXzzl04hi1qtdkxuJ5uNg7SS9A1m/bSOXylXCwsaPqiO7Yq9T81mcUTWo3YNzcyURpYxjR+zspWJxwo7Vu1xbpxu/0739i5drVzDm+g03fT0ZpoabrzDHM6fwdXl556TJxKN3qtJB8zW85sptebTrhH/ASZydnjp47wa2btyQXLl2m/MD2qcvoPmYg83+chq21DeER4fj5P+fsjcu0a9iCN0FvsLOz5/KNqyxcv4q5oyZhpbHkx1+m8NtPM8n0VQ1GNfya9s3aoo+NJUoXw5qt6wkICKB3529Z8tdKTly/yOopC7hw+QIT/liQKgiQO2FaNgxrjE5hQbOfNlDKw0YKhCxcr0ztXRfBRzSZsJO8LlYsHNqMB/ef4ODqhrOdJfX7/skPXcrTu10Vvpu+hVE96jFv6W56d67P/mNX+XH9RX72LkfT2iX5Y+spNp24R7tKuWjTtCoj523n2atQopVq/hjdkpPnbvHb7uvyC5AMrYEyzuATJEAyZ2fykLF4OLuh1el4+uIZ05bMo1W9JnxZuSaPnj0mZ9YczFu1SCJGBBEdFhHGqNkTGdFjEFk9M0uuBRdtXk2TGvU44nOUJQc3sWzYFCnu0saje/ip1xCytS1PPqfsfFmmMr+MncrO/XtoNnsEh376lYK580lxjB74PabJuAGsHTyJGGMsfeaM47vG7alcqRLTFs6lYtFStGjcXHI1aGthzZiBPzBp8RyJFHe0dyBGq0VvMvDT7MmSO8OjJ45RslgJgsJCcLZ1pE7VGgS8eU1srI5DZ05QtlhJqZzBaCA0MpyxsybRvE5Dvmrckj+3byRn9hxERkSycOMqxvUbRs5MWdHG6rhy6wY/LZ7F6K79cbCxp/6kQUxq2kV6XVL/u47YKzSf/QWIIEDKFMzCD93r0XvsaoKi9XGuRbR6mpXJSdvmVZmwcDc7rr9kUrsSVC5flB+XHmL7jE44tJkj6eRXa/rRd8oW+rcpz4XrD7G3tyd3Vicajd9KTkcbNvzcjuu3n7Fiy2nJDeHP8QTIxgtEG0z80LIkpUsUZML8HQRGaOUXIBlH3cgj/QQIfIgAGS4IkFt+hOkMfF2rKN80KsnNe8+pVaUEoaERWFlZEBKhZd6qAwzvUZ8eP6/nkI8f9w8MYdG641QtmYsi+bOycN0Jlp95zNmZ3mg0FlLsAFdnBzbsu8CEVcfwSJMXLGUCxNxTNDEESJjWQFiMnpqlcvNTnwb43vGjVLE8hIVFYWtjxb2nAYxceICt0zrg3mYuzo5WPFrVh9p9lzKjXz08Xe2ZtfoIVx684a+fv8LSQoMuNhZHBzu2H77M1NU+MgHyjiDo/yVADnDimh+vtEbmdK8mXbw2KZVULZ2PN4Gh0utPsSdasd6H+jVLMum3XVhbqBjSoxGbdp6kUe3SeLjYsWLrGWasvULgkRFS7NpYXaxU16otJ1mw+SzO1mng4rVMgMgEiLkVYUapLyECRCj5r6t50bZZVX5ZdZBl555QysUKC7WKsb3rExOjo+mPW8DekifLejF56QHa1inK9bvPGbjyFKv7VpdunP24cC+zf2gplbt+14+Ry44yqXMVsmb1oOPkrbyM0mGvUjCsRWnaNihD/rYLKJDVmq9qFKRnu+pU67cMe5NejgHyrwlpNBpp2qwVTzWlsVDHKWhxI+G1zsj6H1sRHKFj2C+7uR+upWJmezycbenlXZOr1+8xcPkZhjQsSKtGlZi+ZA+/jG5Hpx/XcvBOAI9W92XxxpNcvv2cucNaERIezdkr9xiw8hS3l/Zk66ErDF9wHAtPK7JbqZjSqy4WCgPNftxF2TwOjOlaExs7W8bN3014dMZxFxD05gndamdm1MhRGUVtyOP8G4GECBDx6+CYSB4G+4EmLmhjNmsnXKxsuRby8v9DtZlMlHDJSkB0GP6RQXg5eEp5H0QGgUKJq8YKV0sbXsdEksPOWXrRdSvsDXltnQjWRqE1GfFycJPK+EeE8CIigEKuOaWnvbfDAuLe8CqUeNk4SYFtb4a9Ib+dC1ZqDa+iwqR8njYOBMVEEhIbQ257VyJjY7gbGUIeK3sehgfE9V+vJbuNC7YaC25HBlHcwYNrQU8p6pydG8H+oI+R8jlZ2OCktuRx5BtQW4FBR2YrR9yt7eLGrVBSxN4N38DHlPDIS7gumgcRgXGOmxUqCtg4oVGpeRgRTB47Z+nfvqGvyGZlj7OVcDWVuJSSLrAidQbqlfNieM+GDJ30F9tuBWCrUlK/kDs1KxQie2ZnOk7ZQRZbDdMGN+XK1dt4ZsmMRmmi9ZSdDG1cgn7e1cj59QKOTm3FPb9AapTLT77ey5jQ9Aua1ypJ0e7LQGPEXqOkXw0vWjepwoDpWzn9IpQZbUpTpUJRlv55gJO3A6SXfhkhyS9AMoKUEx7juwgQkVtvNHA1+EWcDlJp0KitJB0ndNqL6GDUGhv0uggKOmWVXNXdDnuJxd957kQEEWvQSbqnoJ0L/tHhZLG2x0ZjydOIYIkE8LC0xTfsJaVdc0idi9TFcPv1XTwds5PFxpH74YGEx0ZLus1RY0VuOxcCosMRITndbeyJjNVK+ju7nRMx+ljuRART3NFd0uU3Ql5SyMGDWxFvwCQcO4l7igqKOnrgFxmKp5UtoboYLJQqtCY9AWHPQeMAKjU5rRx4EhMWt/kT3q2Vakkvh2ijeBr+ktwOmYnQ66SyYt25Fx5IjBgrCjwtbcls40hgTAQ6o4Gstk5SP+9EBFLSOUui47elpAssgY9OoWbNuLbcuPecEcuOEqQ1UC2HAwWyu9C+VXVWrj/G/MP3+KVrBYoW9mLEooPsn9sFh3ZzyGKh4vLSXnQbt45axbNS8ot8FMjlQZvhf6CN0bJ+aidmrjzI/B3XsXa2pIKnHeMGNufi5dsMXnGGNqWzMKhTbe4+9GfKmpNSLKe04BEj2VpCfgGSbAjlChKHwPsJkP4MmrmLTZcf07KAG6P7NcXn3C08nW3x8HSndvdV4GZBDnsNpXK6Mu375tJZ9vT9N9z9awArNp1k8qbLFM7lysbx7Xj6/BU5MruyYssZps8/xxdlXbFSK9Dp02q8SpkASdwsS3yuDxEg9fss4kmMnnp5XJg8pBVbDl6mcE43hAOrlkM3g4cl5d2sCDGq8Pm1G54dfqWwkzWnl/QmzzfzCAzXUq9wFn4f1461ey5Sq2xeVm30YcbyaxQo7oS9RiHFr5HiU6S59GlegCz5uQPTl+/n91OP6FU1F53b1uDY8StkyupJ7iwuVPNeCW4aSuawp0WlPFQqX5TZK/bjaGNBvy712HvoPOM3++JdKRdTv2vOsjX7+aZNLWYu389vf1yjTBk3yS28iIObJsQgEyAJfilyEPQ0p0Q+bYcTIkCEEhY3Vge2r0bWzG4Evg5EodZw69FrySfnj73rc+f+MxQqNfY2FlQbuYnjU9pw9bYf/Zaf4M/+NfHI5Em/GdsY1LosLetXYMr8zZy/E8DMYa2xUBp45v8GtVrFtVvP0Co09P+mBifO+KLSWJA9iyvLNp5gx+n7OKYTFx8p+QJEzBqd3ki2TM5M7teAkIgYosLDsbC14689Fymd14MyJfLy+nUQ1ja2PHvxho5zDhOwZTAdRq9h3+1X+P05gMUbT/Dzxotcmt+JXNk9KdV1PpW83Jk/5itOnLkeF3xOpWLunyfp2rICpQplw/fOUyxtbLG2smDt1hPsv+qPfQbxSy+MHjIB8ml1Vmpq7X0EiOinME2J9PZ2VgrM+AkG8inbedc4P8EQ39lEShIgwt74Qmtkfp9aFMyfiydPnqMXkc3VGrbsOU+3r2sSHRGBwWDApLJg/pojdG5ZBRVGmk/cxvBmpejfvjpZv5rH4DoFGN2vCas3n2TQ76e5u7wHQSGRBAYGST5rHz4PllxlDenTAt/bj9DqYnF3d+PE2ev8tuuGdGD6FPPoc8nx3+3KBEhqkMLn60NCBEh8j96laz+l/kvud5iYvia0nrwtlYTqSkwbHyPhlCRA4sgmA5WLZuO7TrV58ToEbXQ0Ghs75q/1oX39ktJ+NygoBHtHR65cv8+MPbe4+3t/7FvPILOFmisr+tB7wnoevQxl07SOhEVGU7TLIsa0KU3/DnU4ff4GFhq1pL8XrDvFhO9aoVHo8XsWgL2zsxRLYP7aEzwPjJCCq2aIJBMgGULMqWGQCRMgkTzfNIgHTwIIC4/A2cWZ8LAI6o/fRuey2RnQsQ5v3gQhtl3nff24evcF04e0oOOYPzlx9zUP1w+WYmF6OliSPbMDlta23HvwTApWXa5UQfyfvUBjZcPmA5c5deOZFJM07SWZADG3zBImQGzYPL0T128+lNYKRydHoqOjqTPwL4a3LUabJlV4/SoAA0ou33rOHz53OfXbt7h4z6OokzVnlvWh1ZCVdKxXHHsrJZmzZmbj7rMUyOlG6RIFePrkOUaVhu0HL3PutrigkTbnY0rHABFByjf/0ovHT14QGhqOq4c7/s9fMma5D3k9HZgyuBl+/q/RamO58fA1+uhIqlb+glnL9uJobcGAbg3Ytuc0xQrmwM5ajaeHG6s3+VC2ZF6K5MuKv38AGht7pi4/SFBIRNp48SkTIDIBYm5FmFHqS4gAEeMXvnb1CiXe1fNJAVxFQKdD5x/ic+8NLcrmpHLx7ERGx7J8z3Xpxn/zCrl5/jqcE3cCqFssE3b2Nuw5/4TCWewoXiAr+889Ilqnp2U1EbTRUTIOiht2tx++4saTYJpVyYtGrSI6Rs/OU/e49DgQ17TwBC2RkyWlCRDRjehYA26OtnSsWxg7GwsCgiJZvPs6epOJDjXykzubC89ehvLHkbsERWkZ1rIkfx6+w+vwGPo2KsZJ3+dceRRIw9I5yJ7JkXk7rlM0iwPNq+WTAkkJmamUSlbuvEK+bE5UKJ5Duq0QGBrFX4fv8CY0KmPE/oiXuUyAJHL2p89sHyJA0ueoU/+oUpIAEaMXL2cuhccyvkER8uVwIVZvZMeJe5x79Ia6RbNQtWRO9AYD247f4/KTIFqUz40CE7svPKFIdheqlcjGwl03UCqVfN+qBLO3XsNkMNC5dkGyZ3LCpEDSq09fhXHwzH286xfH0kKF3mBkz5kHHL8dgLu1Om3cUDLTdJEJEDMBmUar+RABkkaHlaa7ndIEiABHxB0snM2FVjUKSOeDR/7BLNhzg5wuNrSpnh8PZztuPQpgtc8D6eJN/6ZfMGvzZcl40adxMTYcu4d/SBTf1i3EgxehHLzyjLJebtQtnwcry7gX1OKss3jLRRpUzEvuLE7SueTh8yDm77+Nq1qBRpVceisNiVkmQNKQsNJ2VxMiQIJi9PRvXJTMHk7SC7fbj9+w6ug9nC0UROiMlMnrTpPK+YjSxnLswiMeBUTQrIoX64/eIzBSS+9GxTjj609JL3fy5HDl2csQVh66y+uYWIY2LkqOTE48eBbErtMPJJtEWr1xr4sJx8vqCSsWz8PJySltT4ZU0Pt3ESDiwpNCraJj7QJ4uDlIronFReA/TzzAQQ1hOhNNymSnXJFsBIdHs/fMAx6+iaJPw6LM234NK42KPk2KsfrgLVpWzktmdwfuPX3DskN3MCgUDG5YhCweDtJ83HP2kTSn0+p8TEkCRMhBvArt2bQETvZW0hp95e5LFh27T05rFdGxRqoXy0r1kjmk89jKPdfxdLAgT3Y3jl99KpGcVUvk5NJtf2qVyY2nqx13nrxhx5lH0k1F79oFyeohZBPIn0fvYJNWSCiZAJEJkFSgO9NkF95HgIgBCYUTrjMSHmvEUqmQ/I2Lw0BUrEHyeS4YWRdLlXTYELe1xO+En94YvVEqa60RRhsTUXoj9hbiCblC8uEbrjfF3VxVgJNGiaVKQUBMXHApETrC2VIl1ZOe0qcgQOIPc0ExBnQmEzYqBc6WcQHehB/VSL0RG7UCBwuVtMiKjaaQqfh3cIwee40KtUohLSYxBiPOVmrpSeabGAOxxr/vHyogk7WaWIOJN1qDVLe11E7cPMhQSSZAMpS43x6sTICkTvGnNAESP2rJH7DeiLCPuUlrY9zaF6w1oFLE6USxJopYTEJ7irhIwtgWrjNIulWsd2+i9bha/78OjohfG0F64WGrUfE6Wo9ePDJRIK23afPGYvLmikyAJA+/tF5aJkBSnwQ/BQEiRh1rMEp7ULHbdFArcbBUSfvSUJ2BGINJchVop1FJAL2J0eP2d1BjETfE2SpOt4ZoDVgpFVhplHF71xi9dINcJKG/PazVhMcaCI+NO5uIOsU+OU24wTDn1JAJEHOiKdf1HgQSIkBEEXE2jdQLd0Bx37yIaRn/LYr4QIFa4aZG2CSUqJUKyU4R/72GxOgll3XRehMRf595HaWAxnH2h0ihM6Q6lWnU2BxnPJEJEPN+Xu8iQEQLYp8u5mOU4e/5KK03yn/iZMXbw4SNzFHYQYRtRavHNX6PH6OX9u1i3x8/9yQvGSYI0cbVmx7mY0oSIPFyEOelGKNJ0gXCdmgr9MLf00DYrYJ14uwFblZqhFNR4RlF2CEF2FGxRsllsJBDPOYi4LyIbxyq/f+fif1FmkkyAZKgqGQXWGlmFn+ejn6IAPk8vUqfrX4qAiR9opdKRyUTIKlUMJ+mW/8QIDuW4+no8i+nV5+mfbmVdyGgQCJAClRiytQp0iuLpKapU6ew8OBLXF2y/O1rP6k1yeWSi4BMgCQXwbRdXiJAvu9Onjw5pYs0/+9gMG2PKy33PtZkJLvWhpXLVuDmFheLKinpwYMHNGn7LVZe9VH+4zgyKTXJZZKNgEyAJBtCuYLEIfA+AiRxNWTkXDIBYm7pJ0SAmLud9FlfysYASZ+YmWFUMgGSIIgyAWKG+ZWeq5AJkE8nXZkA+XRYf7KWZALkk0GdGhuKI0CW0W9qP3DPKdvkUoOQhG00MpShTb9lyhSZAEkNIjFHH2QCxBwopt06BAFSvWV1lDlzIb2nig+IkXaHlPZ7boihfvZSrF75u0yApH1pxo1AJkDSiyRT/ThkAiQ5IpIJkOSg966yMgGSHERlAiQ56CW5rEyAyARIkidPBi8oCJBFixczb+8r3Jxc5Vt1KTgfjKiI9T/DvPG9qVmzVpJbMhqNNG3Wmqea0lhoLGSZJRlJcxT8dxD0keaoUK4jDSEgCJAlS5bg6uqKi4uLFBtCTp8XAeEbNiwsjBMnTjBnzhwzvAB5hatLVuEQ8vMOLEO3rpCM3pdPbCDY94Ds7zoDzoWjR4+yb98+qlWrlgFHnzqHrFarWbVqJbNnz8Hd3T3JnYx7AdIDK68GKBWynk0ykOYoqFBx8foJDsztS506dcxRo1yHjMA7EZAIkG7TKF26Fpji3CnLKbEI/E2AWIoYIHPlPVFiYXtPvv8nQKqgkBwuyinxCAgCJJzSbi+ZOW0ibm5J3w8c9/Gh2sCVlM5fWD53fVAASh49uckvA+rg7e39wdwZKYP8AiQjSTsJY40nQL7//TJZnZxlY3oSMExsEQNKHCJus3DaD8kmQBo3bcH50KxYqkUQR9nomlgZmD+fkuBQf0a2+oJRo0aZv3q5xlSNQHR0NAsXLqRDhw7JugGbqgeZBjsnCJDBgwdL5FRyXWCNXncNT0cPeSP+WeeBCCEP/uf3EPzsnHzY/6yy+DyNHzp0iKCgINq0afN5OiC3+k4E+vTpw7hx45JNgDRo8Q1hruWJ89wtp8+GgELJc99LHFgzViZAPpsQMkbD0qu+xj+QtUxFmQD5aJErMMRGUd4zkpXLFsh7oo/G738LCAKkUe+JuGb7AnHlRk4fg4ACrTaSBvlh1ozJySNAjvtQrcVkshYvACZZDu+Vglivn95jzfj2MgHyFlAyAfIx328GzCsRIIsWYTTq8XD3wCgrmxSbBWqVmj1799KtW3dq1UreC5A2bVpTt+6XWFlZybfOU0xiH65YpVRx+85tbGzsZALkw3CluxzxBMg333yTLANQugPmMw8oJCSE77//PtkEyOTJk9HGRJPHKw/i5Z2cPg8CcTEfYOmyZezYsVM+7H8eMXzWVgUBEhgYSNu2bT9rP+TG/4tA7969GT9+fLLWv/v379O3bx++ad8eo9EgX+n5jJNMnFPES6uOnTrz5ZdffsaeyE2ndwSOHTvG/F9/oWnTpugN+vQ+XLOOT6lQEBwSwuXLV5gzR34BYg5wDxw4wPJlS2nUqJE8Hz8S0Pj56Ot7i4kTJyZrPyD0wo7t2/jiiy8wGOWXOO8ThbBBXb58mdJlytK+ffuPlFr6zi4TIOlbvskenSBAxA1mcajMnj17suuTK3g/AjNmzKBEiRLJulllMBj49ttvmTdvHnZ2djLknxmBU6dOceTIEZkA+d4lSAQAACAASURBVMxy+BzNxxMgYuPh4SFeCcgpNSBgLgJEGPYaN25MqVKlUsOwMnwfxG1zcbhydhavVeWUkRCQCZDUKW1zECD37t2T3BXOnz8/dQ4yg/Vq6dKl5MiRg7p162awkcvD/ZQIiHPT9evXGTBgwKdsNt209eLFC0lvDh8+XN4TmUGqgvi9desWgwYNMkNtGa+Kly9fMm3aNEaMGJEsAuTw4cOoVCqqV6+e8UBMwoj379+PwL5jx45JKJ1+i8gESPqVrVlGJgiQ3377ja+++ops2bKZpU65koQRMBcB0r17d3799VdsbW1luD8zAjIB8pkF8BmblwmQzwj+e5qWCZDUKZfk9koYWwUBIuLtyCljISATIKlT3jIBkjrlkpxeCQJEXIirV69ecqqRy8oIvBcBmQBJ3gQRRs/Zs2fLBEjyYPyntEyAJA/IV69eMXXqVJkASR6MH11avFwSZKhMgPwXOpkA+eiplLEKxBMg7dq1k1+AfALRT58+nZIlSyb7BYhMgHwCYSWyCZkASSRQ6TBbWiBA3rx5k+T4JK9fv07WTZ7PJXKZAPlcyKdsuzIBkrL4pubaUzsBIuIOKRQK7O3tPxrG5JT96MbMXMBcBIgw5C1YsMDMvZOrSwoCInaWeAEiEyBJQU8uk1gEZAIksUi9O59MgCQPv7dLywRI8vCUCZDk4ZfU0vILkHcjlyABIp4cC+NGavJrLZ48iRvthQoVQqMRwZ3llNIIyARISiP83/plAuTT4v0pWjM3ASJ08oMHDwgODsZklAPcm02GCiQDlYuzC3nz5TVLtamdAHn+/DnLli1j7NixCCOb8BUq3AcVL16c0NBQbt68SVRUFDlz5iRv3jhMxPNjJycnihUrxoYNGyhbtiz58uUzC16fqhKZAPlUSH/adsxNgAQEBPD06VMMetnPsDklKfSsSq2SdIiFhYVZqk7tBMiqVaskV3lizCKmhZhXNWvWlNYcsZ4/fvxY0qvCBao46/j6+iLIafF/YcgS4xMu3tJakgmQtCaxD/fX3ASIVqvl7t270l5DDvDyYfxTZQ4FWFpaSvtEc7lelgmQ5Ek6JQgQf39/nj9/JtkGTSZxZkpeH1OidFy/FNjYWJM3bz6sra3N0oxMgCQPRpkASR5+SS2dEgSIcAUnztFxeiB12aHEty/+CJ6gcOHCCXrC+R8CJCIigu3bt3P27FnJ6OHu7p4qBicGExQUxJ07dyRjS4cOHZJ8azWpkygjlpMJkE8rdZkA+bR4f4rWzEmACIP65k2b2bRtE+cfnSdMEYYS5acYRrpvQ+BoZbSiQp4K9O7Zm8qVKyd745zaCRCxMXJzc5MMc7dv35YMEILg6NWrl2SQu3r1KqVLl5ZcCokYJrt378bV1ZXMmTOTNWtWwsPDJReJP/zwg2S0SytJJkDSiqQ+rp/mJEBOnz7N+g3r2XV8F294g0m2zH2cMN6T2worHEwODOwykOYtmpMlS5Zk152aCZBHjx5JBEanTp2kQ6MgN4TRV+jbFi1asHXrVkmfenp6Sjfrb9y4IfkaF3o5U6ZM0gHujz/+kAgTkS8tJZkASUvSSlxfzUmACKPY2rVr2bxzM3eC7xCjiEFBKrSqJg6aDJtLY9KQ0zYnzes2l/ScOVxmywRI8qaTuQmQM2dOs3Tpcs6cfUis3uJfOyLxvYo/bxtC4///9vf877zx/zavEVWBgSyZ1DRr9iVt27Yzyx5DJkCSNx9lAiR5+CW1tDkJEGHTEJcmRWymAgUKpFo7vOinsGEI8rNr167vXI/+Q4AIJkcEvI6NjaV169ZSQUE8pJYkWCbRN3GQOHHiBLNmzcLKyiq1dC9d9uN9BIi4HSleCpUrV85sL3KEsdjR0ZEiRYr8D55ifoqDYtGiRcmfP790eBRGN3HrJKEk5oter0etVn+wj6J+pfL9xmTxUYlvIn7eiUOsKPeun4nvZ9euXRIDmTt37kTNj5QkQEQ/xXcjfPcmtj8f6rQY/5kzZyR5CUPq20nISMQ1GTVqlESk6nQ6SRbvu/UZExMj5RUYv0//iHwiCfmLfPHlhAzj54RoT8hf1JWQbONlKMqIPKKMCCQvUnwfRB3i5+L/4vamUKx16tT54HwRdZiTAJkxfQYT/5hI1txZsdRYxu055WQ+BEygjdXie9mXbb9skwJcf0gnvK/x9xEg8d+OyCP0mNAT4t8XLlyQvqWqVavy7Nkz6XawuBks5p84VJ47d04K/ibmojDSenl5ScaySpUqSfqmfPnyFCxYUFonxQFIvJgUt4jfHod44blnzx7JACfcssTrv5MnT0p5hf4SBEeFChUk3enn5ycRIN26dZN+H1+fmN/i3yJfWkkpTYCIW3JCNq1atTIbJA8fPpT8uAo5v0svCgNprVq1pIOemEcive/mW7xOE7J934va+DVU6GwxT0U58bN4HS1kL+aOmM/i9wnpdpFH6Gjxe7EGiPL/1r2ibPzPxPjEfP/rr7+k+Sku4iQmmYsAETo+X+V85C+VH1s721S1D04MDqk+jwmMJiNP/Z4yoOEAKchtcgPXv48AEfIUekroQpHE/tHHx0eaj+IFmyAVhHFD7I3Eq7caNWpw8eJFiegVBLD4lsWcFPpU7D+F7hRlq1SpgtgHi7aFzhbfptDVb6fjx49L+1rxsk7McVGX+B5Gjx7Nzz//zI4dOyR9L8hl8fN169bRsGFD6SZ1PLEsSJS9e/ci3JumpRfwKUmACB1x7NgxaX1LrI740LcRGBgorbGCbHrX+VLo4c2bNzNkyJB/qhL9+NBLJrGnFLIXuu9dSfxOzKl/71/j97T/1qtCZ4q6bGxs3jsUkUfUJeZavJ6N38/GtyXmkeiPGK/4WxBuiUnmJECaNmvKlcArOHs6o1aq5T1tYgSQGvOYwGAyEBoYikeMB0cPH032BaKECBCxLxV+7Rs1avTe8//HwCR0+7Vr16Q91Lu+UbEeCOI63o9+vHcU8Y3F74n+bWcQ36749t5nn3i7nPhm4/dW8d+m+FbFfk7ULfSAMD4Kl+RiPflQMicBcvr0KX74YQx6Ux7sbFP/nkhcSjcYDQQFPid7Vj1bt25O9iWthAgQ8VpenJuES0BzXQQTr/PF2U/sKd41H0V7Yq6IvYr4W/yJt9nGzysxP+LtGmJuiXUgfv/9vrkTfxYUZcTa9vb6E1+v+HvkyJHSn8S8+kppAkT0VezFxL4sKa5G34WJ2OuJBwENGjR4p2zF3k60W7t2ban4v/VCvFyEDOLnhZDBv/FLSA7iuxd/4s/Z8XYCIT9xFhe6SuwRE2OjNycBMmnSJEn3eHt7/7OX/ZAe+hy/j3+VIuyTwm48ZsyY/wnj8B8CRLi/WL16tRSgRoCcmtxfxQMYb2gWt06FEASzI6eUQ+B9BIiYL7/88osUZCsxi3FieimMymJx//bbb/8nuzhoivk5ePBg6RbdvHnzpIVBBGiPd8/ydiFxOBIKShxKxa2UdylFMc/FYiPcufTv3z/Bw6VY5MS8+z/2zgO6qmrrwjMkIQkloRcp0ov0pqACitJ7U6SoKEU6ElBUkN6LoKiAPBAQEATpAlIFpIiASO9Nei/pIfzj2/ybd7kk5CYkCLzsMRgkN+ees88uq8y51toIxHbt2pmI6FatWhlnGmASx5QMJZxUjJd3333XdKdXr16C2HClxScBgkGGEChSpIiaNm3qSneivYYSDa1bt1bv3r1NaQfnBsCKY1qyZElt27bNjA0OJk5/VA4cdZ4BfgF5K1WqFKmAxwCmpAT3qlOnjnknnGDWDuBvzZo1BQiJwYKy6Ny5c6QH42IoTJo0STi1gN1E/bMGUOaAEe3btzdGA+/B3EIMQ/bwnYoVK7oU5RRXBAgGeLmG5ZSnRB65uz050fbRLqLH7QI3KSwkTMHHg7ViwYqHOvvoQQTI/PnzjQzDiAFMYa0CXiNTANzmzJlj1je/I0P69OmjLl26GBAcOQkQB9lB+SrkHDIHMI+9wX6ErLDOGuvbmfRkPVOGhXVsG2XVpk2bZkgOnkM2KO/w1ltvGfAPmU8mJsAge8HX19fcg2ch756UgIT4JkDIosEgjsvUYMaYucagc3aIkHGAqKwV5gc9ybwgv6IqT4Y8Zn7RiWT8EGXu3Og/QAPri/WGfOU7ixYtUo4cOcz30K28L/1i/UVVF56IodmzZ5v9hM6GHOd+rD/+5344GpD02BPYAKw39FaZMmVckhJxRYC0bNFSa06ukV8Kv4SSLC6NfOwuIqtm26Ztmj9mvtHZrjhzUT0pKgKEfcAeYO9wTZUqVdSkSRONHz9effv2Ndlr+BHNmzc3ADDrDdmLrGVds5c4uBOSmT0wevRo4QTi9LPmsRU+/vhjQz5jC2M/OIIg2I3sl3r16t0FBAEWsAv4G/3BQWWtY8fivPN8W1oA+wbZzXeQAdhZ2bJli92A/wvfik8CxOpH5hBdGBcNkJN5Ro46k3LMAdkKgE42E4dgGEgy+vKghn+BPH3jjTcivez48eOaNWuWWTvoVjKB2A+DBg0y9jPALGWiWCs8i/UcFdhG5ib2IgAxWUUTJ040xB42Lnb1mjVrtGLFCrOO0PXIYg42Z64eBNjajscVATJj+gy9P+h95X8uv9xuJ0TzxMX6/dfvkUjafXC3Rrw3Qm3bPVzJvqgIEAIv8buxUcmQi4uGPMb/Yy84B47gJ44bN87YwWRD4/fifxKcgd3Cd9lT2ELsJ+xLsBHsZOQ7QUqR2VZ8DyKe5+GjIt/RFexL9ipBUeggwG7OBsVXwG7n/WvVqhXta8cVAQJw3bdvP23dHihfvxQyta+emJZIO3dt14C+TR8aL4yKAME2YK4iWzuxHSbWBgFUkCDOWAl2w/fff2/WGlgtNjq2CEEUYCbTp0839gTrDrsDPw15z2fYWWAlkTX0CuuRNQ2mAsiOvqHxLPTRmDFjjJ8HIQAWwjWsD0c/Mqp3jm8CBP+V/cn+iAoTjOl84PsQwAsGFBl+2KlTJ2MP4j8RpMJcYB8gnxhzZBh2Ze3atc3fsSfxb/CBosrmBY9k/rEBsGvQ3QSDISfAGcGmsBHxt1wJZo4rAgRZxHNJPgAXiEv/Nqbz4sr1ptSuu7uRzfgBlJB19DHuIUDI/mCCmSiYq8e1wYhhdLKwUBoJLf5GAAKEdYHRDnDh2DCyAYJx/iifwoZHGAOs4HCyMYlmRiAhWBHibGCEE+XViMZjA+E4ci3CFCAEwWrJA8fnAcyRbcK9bRSdrUOHkOBn+sACx4lBgNvGxsURABz/66+/jMOCkEExYPCjPDBoeFcb7Uy/EWr0F0OG+9rfAXMQ+PQdQUZD+CL82D+OTgSbj/d2xUGLbwJkwIABxoEmug1liKAGPOMdAZkQzBBGjAEKBGOLyEacMyIRcPZRYnyX+/A70Zs4oM5ZOyhpIuUYD8bSNhxIvouSxYDlfww1xpc5so3MEcAExhUhBpHC3JF2BymBsUlf+AzQDUADANA25hMj0TqxOLQYshBXvA9zxN94V9Y5xg3XY+jiCFqQESUGMI2BYxvClDUV2Tp13o1xRYBM+G6C+k3tp7QZ0yaAcvEn8u7c2U3aumurVo1ZZfZKbFtUBAjgFmsHeQdIgUFJ1C+yDTnH+kS+sC4xMAcPHmyuxalir2zZssXIE/YI10+ZMsXsH/Ya5SEB4iAAMdrYg0RAOEd3su8hWnDi2AMQu1zLfR0NZPrAczG22G9EfiAv2TvsRQx0gBn24MNky8R2jGPzvfgmQDCaka3IG+wUdB2yDRmDDsIxIeoWPYZOcYz8Yx4BvIgqQs4i/yxIyrziIDsCX9wDYBcd5SiDuSeEPSQIJXXoA5+xtnCwbRQ5RByOP7KcNYHcx5Ej4AA9bXUthjvEG2sGR8vKamwxCDYAOhq2I7/zXWSsBSvQB+gXSHD0NH/DIQDwpQEq4Oizhm2jv5B/6Bd0dXQtLggQ1njbDm118PZBJXaLm/Mpouv3/+zf3aTrl6+rfqn66tennzw8I4+Od2V8oiJAINW+/vprAdqyd1hzyNK5c+ea9Y78IugLgnnEiBFGvmKjQHqwXrEr+S42I8A4diV7E/kNcYJtA3DFfVnTo0aNuieIhmuxFdib2NDoBOxE9olzhhjygf2GbY1dzbP5B4jB/uHvyAJX9oIrY/YorolPAgSbjoAo7ESAUOROuXLlDIiDHEVnMf6MJ/4HgAPZQPZ/dDt2HnPHOKNzuQcyGrnrnM1DYA7yvGHDhkZnc290JusLuxkZhuwEuED/cg3rg7kDJOF5zB++B/KW9YUuRzdzBhc6lefzd+xxSAlIZpoFYQFArH+BjEaO8z36z/pCnxBERN8IdMJutpG8+BcANvS3e/fuBkQDEOMa7FSuQ7ZH1+KCAMEG6tmjp2b+NVMpkt2fNRVdHxL+/viOwPWQ62rwXAMNHDTwoToZFQFiI+Oxj9hzyEzkMvYDP7N32H/YtPbsWPYXchOZb2167Fbuhe0KVoHti3x2DuTBBseOQQ4jV/D/kfOQkOx19hp7EvlMMCT2MfucPUsf8SvxpbHB6Af7G9vZVhVAhtB/cBRsbwuMYqshy7DpbUO+YNcj56LLeosrAmTv3j2qWbu1smUrpkSJnrTgOzcFBt5QgfyJjG//MC0qAoS5Ze0wr4DV4GBke2IXgB0wp+gY9AfyGZ3Az/wPBkKwFPKQdcXvYGDYLQRhgD84E3I8g3UM2cH3WGesPwLeeEfWB2vaBjVhG4GzOILl+CiQ4ewfvo/+BEvBPodoo//4ftwDPI3AOnA8dBU6kzVOPwkYAZwnUCO69RjfBAh+HfoLkJ7+Mg/41PQV/Q9+yB6j//SFueEd0c/ICeaQ/W3lCNcTSIDu5h2ds1zYm4w/vh6NfYwehihlvJElzB24In42QWpcy2fMNT4T64B54fgJ5oKfuY69j82JLOvfv7+xUek7845sQW7h1yFbogscigsCBLmKvYC8w66yVVIeZj89iu+CSWAnEbiEzHYMHryHACEdGweXBf44vxyTzaIF8MRJiC4V+FEM8tP6jAcRIBgFlN1AWbNh2eQANDglGBAA4ziSCAmEI/MEyIfjhzNIlDICAyOH9cbi5DPWoDOwzALGGSDqzjZ+RzgjRABjECgICAQbDi7CGCMI5xNiD2GNQCQSi02BwMGgsawu0Vf0k2sQ9Pxuy9LQJ7txbMQGf4NQ4F1RGDgfAE70BWGBo8K9+Bmng6yH6DJl4psAQZBjhKEQUX4IV8AlhDgKkL/DLlPOBlCV92KuAMmYW6IkIR0xwhg3HE+cKd7PmQDB6UQJWYALYxQyCAOQ+9BQKhAsCH7mB4OAeQQcpG+MMXOP4YGCZzwByKzAZw0yVxi03bp1M31HOWBwwPai0ADo+BsKjnXKMyAwWCPWsLAOMO+LsqFhAPA7701jvbAurRFBJASGiy2rEZUMiCsC5NtvvtXgnwcrbSrXysE8rTLpkbyXm3Tq5Cn1bd430mw0V/sQFQGCTMBQxdBiHxLtzu8YTxijGLiAF6w5HDOAOQwd0t8xkPkehh7RoUTVE+GJfOIaAA1AIchAMr74xz0wphwbMhdA0DpckLlEmWHg0DBskW0AMuwbolKR9+hcCBV7Lc+GxImrSDxXx/ZhrntUBAigGDoCogpdxzww7hiSyEDmEaAV55oxhpxFvyAjbaYF8hACDP3JfbjOkQABqGMeMbAx0CGHkTnIPdYC8hXQzx5ej/zCgEWG0yfWjdV7XINsZR1CdFnimmuZe8h+9LUtD4Q8xMlD7yKfWZPIXIIgkLH0DV1iZSRrm3fHOeNn1jWAASAfcpy1BDnDe+BE0Fh/jJMjCBDV3McFAbL2t7Xq0qeLItJEJJyv9DCbzMXvkm3nG+CrFYtXuBR9HtVtoyJAACcAtAFtWavYi8g41jy2D3YK5AcOJkQvNiN2CbYY9gT7D9kMKQkBwv/sB9YjBAjOtrWH6Bv2kHOJKu6BrcKeYm8BvPF8K2exv9jf2MBkp0DOkLEM8MC+AJgHEEFuRZVh5eJwP/LL4psAwbZjLtCF2KPIV2Qqcg/7HlnHvDH2+CTII2w/fBHmDpADoMlmmmGHotucCRB0NqAR9+V+NOQePhLrA3+UeyAnsVuRf8hffBRkNrYwgAsACOAGtjBynLUImGkb6xi5S5AQdgH3wuYFUGFNsH7xcfCFsJuxjdEb9AP9b30bdALX8jcaz0S+M1aAaugcAFL0E401SGY7YxcdwRYXBAj97dOrj+YfmK/k3skf+bpMeGD8jUDQrSCVTllagwYOurv+YvO0BxEgyE/8bewo9jGyEvuBhu/NvmP/4QcSvEcgCHIU/x+gl/U+dOhQs5fYV/ivyApnAgS8AsKavxPUYRv4ALLDMRuPfQGpzV4nCh8f2fqIEJ2AlvyNfjnay9hB2ED4vWTA8jdIVoBbPsO2ApfjXuxvPgMIja7EalwRIIxttZodlSd3oWjB1tjMc3x/JyQkVLlzhhiMKqoShK704UEECLIX4gGZC+6FXYGfhC0AroX+Z62ia1hn2LfIdbAVbHUwCGwH8A7WIzrG39/fZGA4EiDY9+guMCnHs9PwGSC1sWGwH/Ah0S3oPYJBkekQNNgPrGV0GX4Beo5+Yeug4/geOhT8wzb2FXsIbAvcjXWNHsOuouFv0LjmQe1RECBkTuGXoDux/fCPISHZe1RcwJ/AVsBX4VquYz7Qh1zLnmE/MuZkvSBHsMsINHQkQND1gOrgYTYgAZmCLGKv2qwvfHjrOzG3/J3GvcEomV/WJHPBemDvI3OYB3QkYwrWhPzCzmRNMac0+omNE10WSFwQIPQJOwc8j+c9jhWiolp72FnYNQTTOZYqvYcAwQEAyGDhP+4ECAuBKBc2vCu151wRbgnX3D8CDyJAcOpwFFgrGPsIYIQ2TgjAGRsXMAdAGqYaIBkhi9JmzqzTwIZiMyGYiTLlemcCBKEPkMcidmQ7iUbFKcRpwXABNMJ5cE7HI2XLCn6AeJwV1rpjpDNKBRDJbhDYVRxmBKTNIoAdR4jhQDlmeXANjhhGDg4syg5HmndhfHAySKOLrj5kfBMgGHw43xhRCG/GgWcijFGECAgAKd4dJYksYFxgqXkvFDtGGHOMYgAMwGHDcXImQGxkMOSE45zxPO6BkoB5B9RDiLOWbGOOIIzoL2uJcUWIQ7TY/Q4ohmHGWrFzxjrCAAA85t2QaQAOKECUBuAxABx/txlNrGPAX+aQ9WkbxghrBoXF9RB99Il1SGMt2nTEB8mOuCJAkHdD5g5R2pRPLwFCzdbg8GAlTXx/OZ5HKp/dpLOnzurTxp8aByq27UElsAAvyKBj7VKKBZCEn5E5OEj8HcMIww3gGSMWp499yh4GIOFaACYcNAA05C/EJesSBw2QmShWDLzIUoK5N9dhlCN7cQyRtTa1H8OP79l658gB1j9AEvuVvYOhhjx8ktqjIkAYE0gQ5hViAGOZqD/KBjJvyDOyK4kkRMcQwYUcwmGypQpxOogWJMMDBw6HyVGPYGDj1GPMO0ZgMTesDwgr5CLOGcEJNnqZvvE5Dg36GUeevyMfIeUsYcY6RGbTZ0A429C9yETuix7gemQx98ORok/IbhxD1jG2BPdhbTuScchkxgj9YaObIHwg3Fh7OPvYezbK6kHrLC4IkFUrV8m/v7/c0ro91QRIQGiAfDx8/vWsrfCwcHlc8NDvK3+PFwKEtQioBHjBekfHAwLj1LPmcMoBE3B+sXFYjzjOrFNsAOwG7Fj2B84p9gD7GKcW+5E1jt0JUM0aZz9HZuchXwG6kcnYPDT2E7YXewU7AXmLHEAGs2+5HtuI37E3kBNPWotvAgR9BKjI/CBPAY2QY4Az2OjoTOxIZCf6GF0KiIDdik7FV0BnIvMgN2ypmcgyQLCLeRbBOawbZB1AFvIau5MAJ+x+AAt0MPOL/IIoARBBfyJ/WZOQEdwP2xn9gF6w5LYlx5hr/Cr6jvzFZ4K0AxjGDkav29KyACSWuGC9sE5Z1xAggHEQItgy2O0AtZB36H7kKsAuz8f+x1eJLpMzLggQ9BYEyMJDC5XMK5lLy5pzg0LDQ+Xp7in3SCLRGdfAsED5ePookduDz3MMjwhX+K1weXs+XeeI8v5e7l6Rjo9LgxwHFwVHBKtE8hIaNGDQQx0+/SAChAAf1hD7AUwBPxNgln3P/8h25DgYEbIfwhG7gn+sE/YVewebGTuDPQAmEFkGCHuVfWSJT4aIvWNL0CAr8KfZt+gEyA9wDfYUNjX2NHsSPYGMwf/FJ4bcRm5gPzsG0iEv6Dt2KnKDewHAopPY4+gz9mh0gHNcEiBVq3dS3rwFn0wCJDRMubIH3a3wEdsl/iACBDmOncq6RKaiF8A4kO3Yu8wl842MtboH+4J1g43Pz+gL5htbH/sfvAH72pEAAU+yWdS2Ggo+GLoInMsRawEfQU+BR6EfwFtYR9jpXAeBSECAIwHPdywBgj1j7SSIHYgV3gVSBwKFdY2OxX7H97CESFTjG98ECO+Hv4svjO/DXuR3CB5wQWQC7419gM8L7gOOROAvnzOGEFGMJ3MBRgQeZqssOGLNyBD8GebbMVMUjAy5wDxiS2ILQGiR9Y4ex95AFrC/GT/kEPqUeSAT3zYwK2QRexy7EJuTa/H1kXc8H0IHnzG68/PiggBBlrFebADRgwgQZJM9wyS2ey0uv8d6xX7GVowxAWIPUntUpAjOA4sRRyGyxt8SCJC4XB5R3yu6ElgwkMwXwhqljoGNUEDJY2jjsGFoIxAgQBBCABsIDIx9rsUZRMAjPHEOAHJwCp0b0RCsQYQETgbsN6wtxj2CBAaVhQ7LjTGBoQBrST8Q0PyPQsLRRdjgfHAvmwFC1B+ChQ0CAI+RQQYAz8U54jncm88seMQa5R9GFhFZGEq8H9F6PJ9x4T0BsBCA0bX4JkDIbgC0QkgDuqKQcJRQyuxzBD5C3hIgFuDCcWOMceZw9jA6mUvGOVXE2gAAIABJREFUjp95f0fjkPd0jFQAOMBYtcYb84LByrMRqLYMgHX+ARVsRB/3wSDk/swjgBqR1Cgq1guNdYFARi6grAA4mE8MS9YIbD3ROhjUGCe2lATgHoAiTrpt9NOy/twfIxlwAwXP2mFtstYYI0dHNaq5fVQEyJWgK7ocdlnZk2eP1vmLbh3G9u9Xgq/oyI0jEr5nIqlA8gLy9nDNwYT8yJAqg4rnKa6f1v2kq6FXlcY7jZJ4PviwT8e+Qp7svrFbipC8PLyUP3l+UWd+x9Udd8qG8c/dhX79PwHyWZPP7lkbMR2XBxEgkA8YQRB07D3WVXSRlzF9vivXs6fsQeeuXO94DcBgVIf0xfRej/L6+CZAkDPINXtmFEavlUnINmQZ+gB5DGAKUYtOxDHBWEavIldtJJiNRMchwnlyjmJDRgHMoaeQXzwDGYthz3dYZxjPOFo4YYB8GOc4WhjHyHlkHLLKRofhdKMLMb7JDraOFQEAgAHoNQhyZKiNVLIAGk4/z4LQsMQcegNQEIeCBmiAvIeoQb9AoqBz0TPYCowX+wHAgvFx5eDnOCFAVq1S135dpbSIsPtBNEC47Ve3K2/SvEqW2DXgLq7XduitUO28tvOuTHs26bNK7Z3aZXAC8qNBuQbatGeTdp7eqWQeyZTC2/UyNIzBmYAzOhty1rxaft/8Rk6fDjitM0Fn7hxkfFvKmiSr0vikeWC/IEA8L3pq/Yr18UKAsN4J4mDNk+nBGnX1TJm4nDdsBvYKsjamjWASnHZXD6mO6f3j8/r4JECYW8h5Ao0AkPAlIKaw/5GFtl4/chZZjJwCRMT+A0gAxCTyGnAUwMqWI+T7kREgPA8QE7sSOQsQhd1JcBP3QobxdyI5ybIAWEK/ci9sWPwHQAvugw+DLCSYwUYNA8LatYndC7iEnMZGRR6SAQrggp9BAAR+E0AJfgyf4ZtgS2DvQqoxLshf5CkyFF8NmwSghyAmMvnwXyDn0QPY/9FlNLNWHgUBAtGx88ZO6dYdWZLeJ73ypcmnonmL6ujJozpx8cQ9IL8p1ejupqqlqmrTrk26dPNSlHYw5Ee+zPmUIU0GrduxzsinoLAg7bmxR0VTFP1XyYOtF7feIz/TJnE94Cnsdpiqlqyqvcf2asfJHbrtdltpfVz/PnN75PoRXQm7YkRCAd8C8vL0MnL9bNDZuwfU50iaQym8UkQp1yFASiYvqYEDBsYLAYJPh+9F0CG+ti2TiWzFr8Q+Yf9hV0CIQv6xP5AP2EPYFewd9gIkIXYIZIHNjHUuOcR92Mf4g9b2wr/keexhZA7kic22QhZhu7EPAYrBNABV8a3BFiBc8J0BlLENbeCKLTkE5gCYi9+M7MfnxWfnnfF1eRfkW3QVJeKUAKnRSXnz3EuARETc1sVLQQoJiTDrJVEiN6VKlVg+3p7xqVJifO+QkDDlyhF/BAg+HHODnCWACFlLAAOAK2sLogLZzdyDiaF7kMEQ2pAWgO34g8hf7G7WCXY22Bnr27nKDQHHYCY2II61SOAUdj/yHLCa72CjExjA9egL9Bv+A/qJNYb9z/oCG7EgPvY4Oo3rCRBAN9nMJ97PkidgNzbwjZ+x26PzX+ObAMGvA2tj7zF+YFzoQMBvCAn2J3qR/c17MD7sTwIk0I3sMfQx88CYgDGC83Af3tH5DBDGFZ/FZmSwMMGf0KfsceYfosUSFKwLZBa+DNdhe/B8/Ch8L8fyd+hm5BPrAfsFOwo/zpappF/Yk64Ehj1KAoT+MfbYXqzH+DwnxHIFjDtrNipSJtYECMYUhhsKAEH9sCSIPZSE+zgPDH+zdfAYQBRTZC2BAImx/Hf5CwhPUqURAIAfAMo4DpGdAYLAZvNjNMASw0TyXUBiyAwEMoKZ6FIUAAIEIAfBghECI41Th3AhVQ+QhZIcCFu+49wQBraGLcAKa5L1iVMI4WJLtvA9rmWdANjjqLABSHljQ9q6fLwr37fRTggg+oaBgwKxTCFAEt+HiccpQYlgeKAgECx8xs84DpAkCEXuwX7BiCFy32YNRDcRsSFA2EvMhSVY2EOAqTDPjgfb2vIjAFy8HxG8MOM4V7DlKDMUI4ATc8caoN84XOxH3t+Wv+E7vDOAFuACjldkB3MSTYCgxnBkLlBQ9IOxYUzpK2Nl5QFzgVHI/6wD5pbrrdywc4wDyzzyfqwp1htGBd+zZBOAA5EPCEmehzPJfbiG59larvQRxch843wyFsgmADx+x1nFycR4geTDWCW7xKYrRjensSVAWOMYKNbgNiWw5g6ONAPkctBltavdTvlz5Ndn330mt3C3R06CBIYHqnnl5qpWvprCwsMUGBSocXPGaeuBrS6RIMFhwSpXvJzer/e+mvZqquFth2v9n+s1f+N8l0iQkPAQvVzgZTWp1UTJkyTX+Uvn9eE3Hypryqz6vMXnZhwTeybWzcCbGjNzjP7c/6d8vaM4VyCWBAjrmb3CmmR9s16Rn0QWW+fIrhf2AvuW9Yh8TMhkjG4nxd3fY0OAIBOQZcg929BdOLfOwCTX4dwQTYvxCrjGWsDZQU8gR/k7uhO9hFFu5ZSNHkbe4FhjkGPAo0uQJQQZOEfoQn7wPaKErLzieRjPyBBH3Wh1G/IcGci+oA/IP3Sdo95DP0PmWAcd/WhrxSN7LVgHOMC6B2RGFqMTuQ/353k8g/flbzwDoBDnHCCD6+gnDhtOHfehz4wN9gVym59daTgJkD7RRUQ53gsngvG05b4AF6IiQAD+byW6pbEfj9XClQs1Z/0cJfd6tOVbID+KZC2iNk3ayCuxlwGoVm1epa/mfyVfD1+XSBBAth3f7NDwqcMNYHbp+iV9O/9bkxESXWMMkvkkU7s32ilf9nxGhyPnx60fp6ltp6pQ3kLiGuZ8/db16vpDV+VLli/KfsWWAAEY5hl2bUZVAov1h+PI/zj5kR1IG907J/w99iMQGwIE2Yfdbks7YMsBvgAsOjYboAVACAiF7AAYJKoWGU8pSPQu5AT9QC4BghKwQxANshUghExMbHmCl5CF6GwCmiLTydiZyCTHqFkIAWxmR1vV+so2Gwh7jndC/jv6Htix3A/fh/XJ93hv+m0jvSHM8ZGwVQFSAZrwkbjWggBWziLLkLG8H99D9mOvA7JxPeODPQsYxe/oL1uyh3eIr0PQmSsIIOun8HvvXr218OD9GSDXgq+pYPaC6tasm5ImSarEHon15+4/NXPZTHV4u4NWr1utBZsW3GMXInMSJU6kCT0m6Mvvv9SWg1tMEExk7WrwVbWu0VqFCxTWp6M+FYRwhaIVjO3ZdkRbhQaG/iskCHJ5+1fbzbx4e3lr9R+rNXzWcEMiR9ewT67euqrpPafr519/Vvo06ZXWL616fN9DrpIokB9TP5qqTOkzmTX67axv9evOXzX43cEqmK/gXYDp199/1eRlk+Xj7hOpXI8tAYLtwvq1+juqDBDWLvsYcgNcAbCR9c0+BK/C7gK7wBfH9yQgA9uC9Q3waM9lIPML24XoffYXv0NmOkYJ23EH2Ma+sWeL4j9jt6ODkAnsSfYi/jVzAcAM3oA/is6xhCZ/Y3+y5/geex5fgb3Ke7FHmH/kC/dEryE36B/PBxhFzlH1IroWWwKEYBnkCbgKDblT1YkAgfxIntxbnTrWV8qUyc06uBV+SwsXb9CyX3coiY+H3AiEiOcWGnZLN66HyM/PWx4ekWd9xZYAYf0Aetv1GFUGCGQ29i3gNroDQJugIoJ+kONgW6xL7oe+wT+AKEc/kS2ETgA/AUeD8OB76B5sdPSWs0xmb0JOsAYA88loZH2w/gDR0RGQ7twDcpy1R9/5nfUItsL6490scGxxBnA11ihzD0GAnc9+wHZnPRMswGf0l6ApMihojtkLUU15bAkQ/BD2jD13EBudd0WXOdsD2AkEMjMmEJSMD3uevYCPhBzgPex5hvggYJf4ZGBgEJrIFq5HvvCu+GGQF5HpRrBM/DtbYYH5Y2ywSyG9+JzxZ3y4JwQT84fvBMZm8UXewxF3JMAX3c3aoGwXfheEKAGHvDtyD7/Jlqx+0DaLDQFCv8Bzub/1DVnbEMx8FhnZYI+nwJYBc8OPi69SWchIMEVsQ+aTsWDPRfa8WBMgvBCTx8MsC8lnlrywB2Q6fmaJDOfP7AQTNcPGpVOOJAjXA34yWSx0WP3ImiVAmAwWZcIZIHGrYQDxYUTZ/Ag4AHyMCOdD0FlorAvmkTWCAMV4YRMzRzat237OhuLvbF5HgIRNzud2k1lQJrK3soA2RgYGNM+OzFix3+U5CBs2SHTlp6wzEdVoWmadNUt/uSd9p9mIEf7GZwhKrsFIQhgiCFxpCF6MHID2mDQUJ4oLsgIhSeQAqbWOBIjdf8yH3de8A+9thTBjxPwxrvYaxtfOtf2Za7iW6xwdr8j6bDM5eBbzEd1c4BAyjoypYzqn473pM/fiOvrBePM9Oy/2WuaC942q7ifvxX34n2fxTPu74/N5R66h7ziyGKCAnlH1z7GvKC6MBsfza1yZWwxzymYAeGLUkD7JGSBpUtzrDJHhsO38Nv393d+6duOa1mxYo8m/TjbOH2UAErsnlkn3jwiXu5u7ICr4H4cxqWdS3bp9S0HhQXd/t3/n82Seycw9bobevGPg3r4lz0SeBihj7G+E3bh7L6LPhrYequyZsmvkxJFqWKOhnknzjCr1qKS0HmnN98JvhyuJRxLTp5BbIea5Hm4e5vNEtxOp8guV1aZRGxVoWUCNCzfWuavndO76OdNnj0Qe5vn2+6T6h0WEmf7xbt7u3nqxwIvKmTWndu/ZrdZvt9bFCxc1cfFEfdf7O3Xo2UEpfVPq+RLPq9LLldSidwudvXDWlFO4r/0/AdKjaY+7h5C6MmdcA/DAPsYYxhBGfmIgORMgrt4v4bq4HwHAMSKHicKKSSNaCucaJwaDFnID8teZAEFWIFORS8gO5BIyCHlk5aajPrTZrs7ku6PcsVluUWVCYHjj4KAbcf6tPIvq/Xi+PYQzKt3IHrf2H/dz1Bf8bIkYx6izqJ5ndTF/t4eMWl1p5TPjxmfYdPyP3CSaylVCA1kJAeJ8ePGD5hhwAWIKPY2dwzh27ds10jNALgZeVMf6HVXt1Wo6eOigWn7RUhl9Mir4VrCRS4wRspJsCOQTshk5SxZc4kSJdSP0hvmMEiVkvCHP7O/Ia0hc5KK1nfke19rvcS/mpFaJWmrRpIV+XvyzgkKD1LR+U/3w8w+auGqifD3/S4Ig37k+ICzAyEmeh+zdc2mPDkw+oMETB+vyuctG/p68fNL02T6b/8lwoUxMQHiAkfPm+26JlSVNFpUpUkan/jmlwgUL67UXXlOBtwroj0l/aOfBnVq/Yb3SZ0yvdxu8q83bN6vb+G7KkjxLpNMAAZL4UmJTAsuVLB97E0AHnF1kLGWNAIsBzgnWSWiPzwiwJwEJHMuLRtc75ADBN4AwyFrAHLLinAkQa9PadWMPI0bW0BzJXPuzBSKRWewNvutoA1sCwdrAzn1FXrDuHIOaHIGLqN7NOuZRlZdCHvPP9onnI8eRjY7AiyVMoitTZf0Z65PYkhT4BPxs74Pshzzif1ey1Hk/gGbkpXOp4ejmlWApADN0LwBRr897acGBBfeUwCITo/RzpfXZB59p3op5pm/JfZMr27PZtGbTGnVs3lEr1qzQzLUzTUYCcgnb08vNS95JvfVjvx818NuBWrFnhZG7jjassRVvhyvsVpi61OuiIoWK6MOhH+p44HHN6THH4A4btm5Qz0k9lc4nnbErKaeF3EU2WrnOe3KfpB5J75D8t0KN3MYuRkZaOY2spQ9kJqMjyCiMUIT5HvYsctnqCL5LNt7FpRc1+NvBCg0LVbdW3dRteDdt3rfZXG/9DeQ67Xro9bv2M/bv9YjrWjRwkWYvna0NOzfIz8dPB84eUEhEiMmi4VnY4byHtb+tXIfMQP+0rN1Su3bvUp0qdZQpQya90PYFbR6zWSdOndCi1YuUN1deNa7VWLN+mWVI81Q+qe6bdgiQUr6lzBkgMTkbjn1EEAckpK04AHlByVXHxvq1e519zN6yeAM/s18ssGsD7bjOYgwWh7AVHKxssNdEto4hZ8CnCPqjsb9sdRRrI1mZY2095isqQtG+gyVKbR+s/21lmvVRLcYAKA7w6wruZQkQfM/oskUc3xn/FpkN2IpNBEhctUZH5c51p4TQnfePUPr0vur1eStt2rRdGzfuVKlSBVXh1ec1d94K/Tx3s0m452pPz0SCDQkLu6VEJtD5try9Pcx9+OxWxG3zOdd7e7nr9m0pOCT87rUQG9wjJOTW3e+Fht4yfShVKqeqVH5Js2ev0MFDZ+Xpef8h7SGhYcqTM1hjx46LFgdyHAf8BIBx8BiyLYjWhwxijTqvRxs85LgesWHtGmCe+WcxFEf/ANnLPz4z5Ke3913MJSqbCBwCMJ8SmRYzoU+sE6tLHPEfR1/iQXLaYrI2eMn6JvSDfza42Nrw4DtkObhCnFsChPVoybXodAZ/R/8jAyD9sfXQIfTPmQCx9oDd57wLP1usyGbIcJ0NvGV/WRzLzgNjZfWwHYeo3g87FMLJBuw7ygXmn/tbPMtmZz5ILtjxcLYXuBf9pI/YuQD/EDyuYFBg6uxpSrnHpDHOZKyyByB+wTLIOImMALH2CDYLep7MG4hma3c48gKOPobjenPmFZz3mP2d77MOLcnH+BMQZc9Ac37HhyJAYN8w+ngZHsILwhBjwGAEsagRFCwyOkX0CosbthPlx6LjewhsGCWYUhg3Iin5zJEEYZFh8MBuASBF1uzLs4mIdHe+R0wmOOHae0fAbiYiUskEIDqIxc5Yw64ltPgdAYBT1jPgWlQl4Jx7YIEuyCoa0Www5BCEzgRI/PY+4e6RjQAkGBEIkFMYJq421gFEJJFHOIwBNwO0/uR6JU6S+J5bEL1W86Waqluxrvbu36uM6TLqjaFvqN1r7YyCWLNrjYrmKKpcmXIZcAqwigyNiFsR+mXjL8qfPb9yZsqpFMlSaN1f61Qyf0njIEIMLN+0XFcDr6r6i9WN8uWzy9cva/2O9caha/J6EwWHBpv3mrJiinq820NpU6TVax+8pp7v91Sj6o3Uflh71S5d25AVSbySaOPfG7Xp4Ca9nOdllSxYUgEhAcZJXLR+kXJnz612b7VTgdYF1L1yd+07vk9JvJPoxcIvKjAk0EQeb9yxUcv3LFfTl5sqW+ZsJtMkqU9Srdm2RjuP7jQO6MHrB/V166/1XLbnNHTaUE3oNUGZqmXSc5mf057Te7Ro6CJT+7le33rK7Zv7/ilxk25cuKEGZRoYB8DVzEer5JkzwBqcOOQmZH5MDD5X10jCdbEbAbIpAEptvXNHG+RBd8SWIcORCC3mFkMZEsTxLKnY9SjhW3ExAjhJzAvOvqtzagMycCYgKevWqatdx3cpyC9IbrfvDWHcemGr9k/ar3E/jVP18tU1e+FsnblyxpTtm7Nuji4GXFSHWh20ZPMSvVLoFQPcebh7aOe+ndpybIuavd7MyNDjp48rWZJkSp0ytSEm9h7Zq1U7V+nVAq+qQO4CRj5Txu/gyYOauHmielTvYcgt7vXb1t+UMWVGvfvmu4ZonrZjmn4f/ru2bt+qY/8cU7Ys2e6QFgEBmr/+zgHDVUpXMeVhkKUHjhzQl4u+1P6f9mvQxEFK4ZlCN4Nvas/xPapdrraxO5InTa4r165o8qrJKpqlqCqUqmBKxEDSHDtzTEv/WGoIHIiRMnnLaGDngcrdIrc2D9usVVtWaeTskYbweT7P8/r6069Vv1t9BQUERRpVHREeIfcL7vpq2FfGWXV13rgWQIJSPkT/4oByZheAQEJ7fEYAwBDQAgLE1WhA9iQ+pgU4kNM48JTjS2j//ggQcAUOAFAdEz+FPUvWOUEi6NATx05oy7UtJsODBnEQ7hausR+N1YFjB9R8XHM96/2sLoReMPZfo2KN1KpxK0OALP5jsd6p/I4hIvyS+mnD9g3aeGyj5g2ap83bNuvCtQtGXi39fak5N6RG2Rp3bNDESTR6wWi1rdZWRQsXVYdBHZQtfTb1+KCH5v46V+81eE/1utdTuXzl5JfMT7PWzjKEb/Uy1fXT6p9Us0xNeft4K6lXUi3fvNxk4GXNmFW5MufS3qN75ZfEzxDwbnLT/iP7teivRapSpIop3YVdDcq74+AOrdy9Uu9XeF9JkyU1cn3Hnh2atHKSzvx6Rm99+pbWzFyjAzsOaMyMMfK85amsmbLekbkBAVq0cZEpb9W0YlNDZCTzTqZ129Zp3v552jBsg2Yvma1jZ48pVbJU2ndqnyqUqGCIIh8vH504e0LT105XxQIVVaJACUOg8w4Hjh7Q6p2rzVidCTmjjpU7qlGNRir8bmFt/Hqj/t77tz6a+pGuhVzTuJbj9GKpF1WoRSGVSFfivgUJIZUzIqdat2ptdKqr+x5QEtwIIItG5Dy4k2OJ4n9/9T85PYAAIXuY8YyJTcQ+pawq5DMR8f7+XTR9xm9KkTLb/1Ma/yVAPvv0fS1duk4/ztygy1dDNWTAG0qdJo2+/uZnVapYzOyD4yfP6/z5q3q+VB4FB4fLK7G7fpqzUalTJ1XhQtmVMmUy3bpFZkyofl2+XT4+nqrwalFF3JKSJPXSvn3HtOPvf1Sr5vOaMXOd3N3dVOn1wjp8+JwqVyml0i8U1YYN2/Tjj2sUFHwngMSxIaNSpThjysqyxly1MfB5ITwocUQWD+OIrUH1koQW8xEAKyZwAN/LVXuAueQfOgMMhUYpU0gpV7JOYt7Lp+8blAOEzKBqSUywDOQAmUbgkgRVkzGEPUcwvKNM52cIObLp2VsE0VNqFD0Ing83AP7BHoIwgi+wgfIEXbDPyMYlKwl5wz9kF0Hd9BeegeAEx2fadQHxYkvCgVdHFswXawKEm5HKR+Q9QgBQFYKDiHYilCEgYOg5TIa/2zINAHakDeGM2pPu+Q6DAzhEqhEpf87kBc+DzSFlF2EVWePFYcMwqqm7GN91xp6+7fDgN2IOiFonNY+GU0kqVwIBEv8rAUEDsws56KqgolfsI9J7aexDBA6CK4EAif85i+4JECAYoTEtIYhco3YtaahEPuCknEx0Uu7e90a4kDa/ZuAaU/f4+uXrqvJ6FQ0eO1gt32hpIusqtquo+aPni0jb0JBQ46ztO7xPLxR7QSvWrVDmrJlNNO/Bwwe1eN1iVSxdUafPnlb5F8ubKC9kbePajbV953ZlSJfBOGKfjPxE9SrWU2q/1Prn1D966YWXNGryKJUuVFpFnytqIvVKFC6hQ0cPmeEhfX73vt3KmzOvcWQ/G/2Z+nXoZwiR/Yf3q1ihYtq9f7d+3fKrPmz2oQp2KKgtw7Zo8crFSpcmnRpUbaCV61ea6LOr165q8KTBGtFthFGQN4Nu6vWyr2v8zPEaN3+ciXarUKCCPm71sYmK3n96v8Z8NkaZ6mRSiUwlRHmFJpWaqF6FeirSuYhKpLjfgSNsKfRKqAqlLWRSVV114OxeJHUf+YmRRwor6bgxiYCNbk0l/P3hRgA7hUyJqGyMqO6OIUUQB/sZYxDnnLqxCQTIw81HXH2byDwMZcgCV51cDGgMb5uh9+orr+qm+01FpI64c8bG/7fA0EC9UuQVtW3SVoU6FdLKz1dq195d+vvQ3+raoqv6ft1XF25c0H/6/EcTZk0wWWbHjh8z8jIoJEgjZ47UT8N+MnJw7aa1ypwps4nGfSbjM4ac6P1lb/Xt1Fe3wm7p3PlzKlGshP76+y/NXT3XlH0xBylnz6lrAdf008Kf1L19d23ZvsWQwukzpNfS35YaOckzIaVLFCmhYd8NU45MOVSjQg39+fefypwhs1m3/sP9NbbnWPX9rq8+qPOBTp07pR9/+VHjB43Xtp3bFBwYrJLFSqpFnxbyf8tfKf1S6tCxQ0ZnHD93XG/3fttkmtzyuKWvOn9lZHDdLnW1eepmrf5ztb6b950pL3jy5kltnbhVfb/pa/RTZAcO3w6/rYizEXq74dsxis5kL1ImgLKhNFLzIUPwORLa4zMCBLvZg4ljsicJqiCylEaWHc4z0YgJ7d8fAXx47Fqyr2Lip2DTkplOCRj8SmTdpZR3yh7RAPhT+aZSn3Z9tPb3tfrPyv+oVqlayp01t67cvKK/9v+ltk3basnyJSYjpEKZCtr+93ZlSJtBqVKnUvNBzTWr9yydv3xeJ/45oeeLPa81m9do7vK5+qDRBzp7/qwqlK2gqfOmmuxnZGzzfs31Yd0PjWzt/EVnTe492chSyAps6Jzv59SYZmP0UqmXNGXuFDWu0Vg7du8wtuz1m9dNUNGbNd40wM66P9aZrAkIjWcyPGOyPRoObKgVQ1fo6pWrunzlssqUKqNffvtFe/bvUd0qdXX46GHlyJJD1wOvq3qf6ro8/7IWrFggXx9f5cyRU1PnT1Xjmo1NNvPNgJvKkzuP5iyaY/zxMsXKmL5kzpjZkDLlepTTpoGbNHPxTOXOmVtZ0mYxpA0E9brN6+SX3E/PZnlWr3Z8VRP8JyhdqnTac2CPShUtpSNHj6jB4AbK7JPZEOyDOg3SvqP79M6Yd7Rx2Ebt2rdLA2YMkE8iH5UvVt5k6GSpn0Ulnrnffua9/S756bVXX4sR8M46wDaD+KCxRpDnrVu3/vcX/RPYA0BEyrTasz1dlb+QBGQ7W93asmUL/b3rknx9s0ZKgPy6bL3mzOWM1tt6r3kFFSiQTz//vFJDBnfQzp0HtGbtNr1SroQCAgN15sx5FSyQR7t3H9LmLfvUof2bOnToqK5evaHixZ7TlB8WK0vm9Cr7MuW+ditbtmeULFlSDRwyU19/2VF5C7VTKj9P/Ti9q1as2Ka8eTOraJF82rv3kL75dpGu3wgwZ5E4toiIW4oI3xVlhHhUU2uzMihVRaMsGeA9JdMSWsxHAAIEnU6wLuXdXF2P2HrIV4LeV0lsAAAgAElEQVTNaGApEOhkKCW06EeAgGiqHTBeMcEySEjgu5QQtecqE/zgWGoKPB6fmNLxlCpmjsmixxfjf+YO7J/AbHwsgpYgO8gQgTeAyMIuAOeCoGFdIK8IIKWsFXYgZ42SEOHcd5tJQsYJgfoQYnFaAgsBQJoVLCj1UTnTgU7C5gDwUPoBIUuGB2wxDyd1jigPas5BUHAtgwgRQv056ufD6KPsnDeAqwQI0ScYUgwKDp2rGyn6pfK/fQXjz+Ik8gqhT+kW5pwD+Ozhpf/bIxS/bw8BAjCH4edqZBXGCqVCECTsOeqrU77M+QyQ+O15wt2jGgHIROq4YtS7mgGCbMQAxfgnqhnCeOJ/JmrM0jFK4fffw2px0mDZp/abKuryXr1xVW9UfUMTZ040z6pbta66jO6iST0nacCEAfJv5m+ie3GkIBaWrloqr2ReSpkspSp2qaiU6VNqZPORKpqnqLJmzqppC6YZ5ypRRCLV6VlHNYvVVP8P+5uotF5teikgMMA8J1PGTBozfYyyp8uu0iVKa8OODbp66armb5ivUf6jNG3hNHN+Se2StfVFty80bf401a1cV12Hd9XSnUs1qsUolXu+nCYtnKTWDVqrYPuC2jh4o35Z/YvpJ9FzZT8oq26Nu+m92u9p5aaVKpi/oF7xf0UKk7aM3aIVm1bokxmf6JPqn6hO5Tpav3m9+szuo6oFq2rkxyPvEiBHrh1Rv3f6qUS+Eir/SXkV8vvvmQ5359BNunD6grq92c3oKledfOQnzj2AOM4D80b2D4ECtla9fQZRC2ToQHZGV84iJruLc0XQyRg7rqTHOt6b71GiEl3+NDciUDDQKCvHnLliP9jMUyJbkM/oRL5Pvdkn8XDip3F+cUw5ZJLzPFyZU8aA+ae8DnKa8lmUexjw1QCFpwq/5xD0gzcPakHPBUrul1wzl8zUG1XeMPL241Efa3Dnwdq/b78yZMygwOBAJU2cVGVfKKsLly6Y7LQrAVf0xdQvNKTzEDXr0Uwrdq9Q5xqd1aRKE2Pwu3m46btp36lZvWZqNaCVyZCb0WOGPG7fKX8D8cC9kiVNZsqt9P2ir/p27as9h/bo4uWLWr1xtRpUaiAPbw9V/bSqkYlE7e45tsfUgr96+aqaDm2qsrnKaljXYVq3YZ1qVKyhfhP6qWXNlvrn3D+a8+scDfpokHp91UuzFs7S3uV7tXD1QtUoV0ODxw3WlFVT9MNnPyhV2lRq1r+ZCj1TSL1a99L1gOsaMmmINpzcoM2j/0uAUGbF3ctdC75YoDb92+jkmZORlhsEBPW64qXlC5e7HMzEXiQSGkCcecOn4FwDosrI2HNsXEfddFL4Y1IGJLr9AWkGCIzTFZtAE2qAQ9o4H6wZ3XOftL+jP7F9nCP4HvQe7EnO8aA0Hc4tZT1wvLFpE9q/PwKAKYAalLKOiZ8CIIJdQo1w/JSRI0Zq2bFlJiuDBgFCmdL+Hfprzdo1+m7ld3rr1bdUtmRZ5c+ZX+0HtJf/u/6av2S+WjZuaciBIYuGSJelo0uOqu+4vvq0+acaMn6IJiyfoPH+45UrZy61HtRaPd7uoUK5Cpl1iLw8dfqUShUvpQ5DO2h4x+FK4pNES9YvUZ3X6+jKpSuq2qmqDi86rF5je6l9g/Zat2XdHdKldAWdPXfWEA6UnF3++3LVrlRbRdoUUUhYiHrW7Knq5aorTco0unLjiiYvnKxu73TTs+89K52XFn+xWGcunlF63/R6vvjzRn5zzsnlG5fVvFdz/faf37TmjzWGlF+9abVeLv6yCVqq2L+ibt+6rSU9luj8ufMq80IZjZw8UmNXjzUHxZ+afUrtBrdTr/d7adbiWcqRLYchQOasnaPu73VXzgY59UL+FzR/xHz1HN3TkDvT503XqMWjNMl/kjKkyqCqA6uqWq5q6tq8q3n+6Gmjtf/yfs3uPfsOATJ9gAkKePPVN9W8fnPleyefSqS/nwAhCKl4suLq26dvlHXZI1vFRBx36tTJgGicxYGNTP17iO2EFvMRsCWwAJ1dtYmsbiXbDp1K0POpU/+o6dufK2vW/57lZUtgkQFiCZDAoHB16lBVmTJn1uJF69T942Zq0Wq4EiXy0MQJ/nqpfHfdjghT7VrF9WGnhho+cqbeb15TH7Qdqe17rmn+j2115uxVFS6cW2vX/qmBQ5folZezqG+f1po1e7VavFdDuQt1UvrUnprxQxf9+uufun79murVq6Rx42frwIGz8vK6U1rLsYWGhilHtjuYoatZpowDvi1l9gkoxV8gOJtId9ZoQov5CLCvqSxDgLyr9gDzQAUism5Yz6xHznTDlnM8hyvmvfnf+QZnDREsSjCKq1gGmAS4P1gGJT8h/sAyIC6cS2BRYgsbDQySzF1Kt5MtBQbCPGMfQ2hAcnBPQ96XKWOIDXxxCDGqneBLYx9QbpCgXw6JZw9ivxPQ7YiT8DMVp6hWBMfAs6Pa2w+VAeJIgBCRDPuG00aZKsAbFjULk8HFAUFxQUxwLUABwA8RsBwGwz9KYOGoRpaKFhMChHpkCKfYOB//O0s/Zm+KMUvqI2l+9mDxqM4AidmdE652ZQRicwg6ygGAHWKSBvBDuloCAeLKiMf/NbE9BB1wBdDG1npF8XMGSNqUae92+lTAKY1oOULFixTXzv07TemT4s8V15F/jqjDyA76rvt38vP105nzZ9RnfB+N7zleq39frRFzR6hguoLmfI0erXoYud14QGPN+nyWIRxe+fAVrRu5Tlv3bVW2TNnkFuGm2r1qq3nZ5uretrsG/2ew+rXrZzI51u1ap3zp8unolaPq1byX0qdKr8r9KiuzZ2YD3s3sP1Pzls/T5zM+N2WrPm/7uSb9NElN6jRRv2/6aeYfM/VN629UsnBJfb/4e7V9o+1dAmTJ6iVKnSq1CuUupAqfVdBH1T9S8zrNtWrjKhV6rpDKfVxOGXwyaPnw5Zq/er6CA4JVt1pdfT31a038faIyJs2ocgXKaeRHI5Xp5UxKnyu9Xsj6goZ/MlxTfp6iWatnRX6IcSwPQUchk2rKOT5kfDCuyE+yspzPAKGWL7IWXfmgc4yIrsDYc+VcA4wFjAyeT9ooxgGRGYD2GBdEXwAsId/JYiBggeshTsmoBJAjupPrn+aMFXsIOkBOTEgixhL7x9blJdiDII8EAiT+5agrT4jNIejIWUq12gOX16xeoy59u0hpdZcAoRZ8iuQp9O1n3+rspbM6d+mcKSdCBG6rnq1MeZX06dKrSP4iquxfWUObD5VPEh91G93NnOFBpodHEg9N6j3JRN++kP0Fjeo+Sq+2f1Vvl3vbkBHT5k5T07pN1W5QO609slaL+y1W4PVAeXl7KbFXYjUa0Ei5/XKbLIpiOYrp3Ubv6tsfvtXSHUt1MvSk5nWdZ8iZ13q8ZgiQP0b/oS17ttw50DYoXA2GNFDlPJXVu2NvLV+zXA2rN7yHAOHg3D6d+6jbF920bOcy7ZqyS8vWL1PVl6tq+HfDNXH9RC3ovUBeSb3U5+s+6t+xvw4dPqRW41sprXdaXQi6YAgQysL0mNZDRdIWUde3u5rSMGU+KqMSqSLJtKOWfli4PC96mjNAHiQHnecfohn5RRQ6jSArUvCdzwDhUFmCdyC27EGVka0lnC7K/XKwrSuNAxjxfZCV9AV7C5sZ/4eAMNYiz6U/+EFk8ADic3/sM8A9IuCe9nIasTkEnbEhEMvW1YbUhwyJ7AwQV+Yq4Zq4HQHOAOEgXUAKV5slDKkhzj4niJEzQBwPQcd3CYwI1OjOo83hAf6j/bXr4i61KNdCfTv0VYteLdT13a6GAHnvzff0y5pf9MnMT0wXjv5wVJ99/Zl6t+ytUZNG6Ztfv9HPvX6WdzJvnb943sihlz96Wcv6LTOBJ8f/Oa6SxUtq/LTx6t25t06cPqHLVy8b4iJ92vQa8PUAlS9dXi8UfsEQ3RN/nKialWsqdbLUenvw23om6TMmw7pmuZoqVayUyn9cXn1q9VGDGg3U78t+Kpa3mMqWKasZS2aYPudsmVPhl8O18duN2nVglzKkzCBPL0/5j/JX8sTJTRmwtQfX6syiM2rVt5Up5xp0K0gD3hlgSsO2GtJKJ4NOau4ncw15QybJpJ8naejiocrom1F/jP9DLfu31OAPBpsMEEuAzF03Vx3e6qCCzQuasrOzh85WrzG99H7D9zVj3gx9sewL/fTJT3dKJfatoq1fb9XqDavVdXJXU1rMz9tPM3vN1F+7/1KbCW1UJnMZje422pRn7PJ1F2VOnvm+JWAOQfctqUEDBrl8/iU3AWsCz7HlnAnso/qI8xkgrq65//XrLAECTuaK/2DHC7CU/UrUNw3gv0r1jsqbp+B9Z4BAgPyy+DeNGfebyr30rNq3q69DB0/o9w279eknb6t2/b7K/mwajR/rr3oNe+nM2Rtq/GZpvftONX05Zo4hQDp3+VInT93UpAnttW/fSRUpnFvb/9qj3v0X6LVXsolnTJ68RJ06NlC1mj1Fgsf3E7towYL1Cgi8qdq1XzcEyL79p+WV+H4ChEPQc5szQMZGeR5oZGsF/wyi157hCtDLWDifAfK/vs5cff/YHoJOFSKyBGymPRUWAMAjOwPE1b78L13HumXsCdpztYFd4Bshi8HwwYbBMpwPQcd/5v7odHxj7GgCkuADIBy7d+9uMvIhEcH34QWwHQiA4P6UNgW7BLsgKIgMQOaVe1D6lGbPWHM8L4TrCc7njEiCxu2ZT5EFvj0UAWJLYJENwCFQpCMDyNjSDzgdDAAgD/W+YJgYaMACgAYcS65lQBCoCCEAGkADWCPHDtsIWoAbIvkiaww4xhOTYQfX1UlNuC5mI0D0HPOFE+d8CDoKkrnnc3uIKYuZxRqbbBHWAY4kpFpsGgcD0Q9XD0yNzTPi+zuxIUCc+8T+o06fMwGCgABMRRg5RqMDDAB2EiES08b6gPEFQIoJkMhz6CfPpgZgXEbAx/Qd4vv62BIgzv1C3g2ZO+QuAUK9ZAT72M/Gmhrz74x+R3KX2pRvoz6d+ujZd57V5JaTVa9GPfkP9NfoNaM1q9MsszcBFJL6JjUp+0Qqo0zeHPCmJnaeqCLPFdG2v7epUrlKJlWfsgGUVqF0i6ePp0o8V0IfjfhIDV9vaLJEiMZImTalJsyZoCZVmyhD6gzmbI2sSbLqn5v/aNj7w5Qvbz4d2H9AWbNk1fkr5zV88nAT5Ucd5SPHjuiZLM/o4IGD2nZkmymBla9tPm0ZukWLVy02a7NI7iIq172cPqn5iVrUb2EcvdEfjTZluzgsssLLFTTux3HKlSWXXijygn7ffAdMO3bymDYf3mwOQf/l11+Mw5krRy6d/Oek6g6sG2n0mhn3WBIgznMGIYL8bNKkyX0ECJkWRFgBoOH0WQCWuWFvQFJQDg+dSbABRgEyDkOE0kuR7Vf2N9EeAGzsd/QkwQqQHRxkRh1VjA+7/yljiWPkKHMxQACbSDGO6Z6O770UV/e3BAhAzsPIHsoLUHfUmQABYAF4pcynbchKjFDmOabjynog8gyAFfkd00ZfiDRnLTzNDbAVozk2usyOC0B6135d7yFArodc14cNPzSg0yfDPtHK4ysVdjVMe3/cq5WbV5qIYjLjOB/ppVYvqVvdbnr3jXd14OABU1N9z5E9WrFjhX4c+KMqtK9gCJDeHXprwx8bDFBFOawPPvtAn3f8XCFBITp87LBeL/+6tmzbonm/zTOkMSUI3RK5af/J/SY7rWWzlvpmyjdau2utWU/FcxdXtxbddODQAXOGSK5suTRm6hjlyZbHHNrO55AprJ+mQ5pq/Zfr1Xtcb7Wq1epOBsiyOerbpa+6jeimX3b8ov3T9+v72d/rpSIvyTeFryE7iFg+c+mMVq1fpfZvt9fajWtNjW9KfM1cMdOUruF9Txw/odRpUxvy/L3+7yngWoApCxNZswTI+hXrXTpIM6r1SxAIzpczAULpBCLOcJqxU/iZvYDtClHB79iN7OPnn3/eEBjYNMhB5KQFPxyfi42L84UvxDVcz97CgUO/cn/Kc1mAmGfxfOfsFKLaAPmf5vKysSFAnOcYO5EoRGwgx4YuJFOW4AJH2QZIhZy1BwfHROYhu5G3sTmzC31PfyxwGJPnPknXojeJAoXYi20jcKtPrz5aeGjhPYegc2B4/qz5TWAOsubqxatKniK5KXPVd2xf+b/nryW/LlGqNKlUpVwV7dqzS0mTJzVgffNRzbVmxBrtPrzbZL3ly5NPsxbNUras2VS6cGlt+HODalSqYQ46p3QrJbAoAfVyiZf1cteXTfZemWfKGHIa2bt4/WJNHjpZazasUZuv2qjlay31RvU3dOjIIQUFB+nEhRPmrKMyJcuo8seV1eG1Dmpcr7EhO+lf2lRp1ezzZiYD++KVi+Yg8SqvVDF2Nef1tWzaUnv27jHn1u08sFP9J/fXhTUX1LJ3Sx0+cdiU0CqTp4zavN3GAEXXb1w3WYYLly00pazKPl9WO3ftVJr0aUyQUpWeVbTru12asXCGcmTPoaxpsurndT+rY5OOyv92fpXLU05zR85VnW511P2t7qYkFmVqGYfjx45r/sb5GtJxiCGY2Dv4GMPmDNNY/7Hm/CbK1WJ7kkU+6NtB5oB1Dnp3boYASV5SAwcMNNfHtiEzd+7ceR8Bwj5DvkJoOx4ejo3Euozq4OgH9QOygHvFxnZgLWNjUeHkcWqWAAEnexhchKjtqjU63U+ApPPVgAHtdPbMWZ04cVrZsmdTUGCARnwxW9mzp9On3d9RvYZ9FRYarrHfdFB4+C0dOXpcefLk0h9//K1Dh0+ry4dNtHHjDnPuR+bMz2js2NkqVCinypYtpn37DitJkmRKltRLnbt+rzGjWphgkAMHjqtypRf1/eRFOnr0H7VqWd8EYY/5ZpGCgoPN4emODQIkV447vlhs1oa9F4FiYJzOBAh+FqS9I5aBjYAuoHRjZOcSPGidgIWxntBpsbHZ0WHYJPh6j1OLLQHi/A7Y6IypMwGCPYDPzHtb3c/e5Ll8ZnHKmIwJtgcyzJVAe9YG8seVa2PSh4e9FnzeJinE9l6sZ4JwK1SocE8GCL4HhCl7AxwBXJifwRvgDngudjXrme8ScElwJsTF+vXrDaZBNgiyG5sbP5ksE/BL7Chsdp7NPWz2iuUJsLexn+kDc8v+c+YUeN9YEyDcGKeCl8JIx2EgpYUb8tIIVVh7PrfnFsDGEPnLd1g8XMsmxinger7H9byc4xkgABE8D3ACZR9VJFYCARLbJRzz7z2IAOGgG7J5Bg0adLe0AHXeYPVg72LaEB5EfOAwEf3FGmHhszlYGxhDrCE2D0KGdUlqFM4PkfIoacDDqA7CiWl//o3r45MAgYGFVCxRosQ9IAH7CUECEBvTxpzwfaK6EGYA6fzO4YgINtYIzD0AIXMH4ItyhjRjf2OQwBpjJDytLT4JEA5crFu+rjnA8Lc9vxln7MatG/qs0Wf6ftn3ypYqm0mhn75sui7euKhEnonUqlorPZPuGR0+eVg/rPhBlUpUMopl0eZFcvd0V/dG3c0c3gy8qT/3/qmlfy9V69dbq2Dugjp54aReffFVDRg7QLP3ztb4d8YrdYrUOnD8gKavmK7Xi75uHNFpv01TEo8khtw+FXxK3Wp2U95seQ3Q9uOKH3Xu2jnlTJ9T9V+trzQp0mjbvm0atmyYXs/xul4r+ZpGzx+tVpVbaceBHeaw4KzpsmriyokqmaOkXin6itpOaatGRRvprYpv6cjpI+YMEEq4kAHyYtEXzXORGUdOHNGPa39Uu9rt5JvM1zh0m3du1pS1U5TeO33UQPQjIEAwSgB1kGdkjUByYEhDVhBgQPkzDDcCB8gSAdjDsIAkJoCALEpnQ4sDujEUkI+2oU8Bjqi/yVrknuhdwAuCFBgr7oNet8ANkcno+6f1bIv4JkDItEEmOgZ3oBcpK4COtFldrso8ZCYlR5s2bXr3QEDkOeV3sK8gsrC5MBZxwrGfAAGZV2QvjhgAsT1E0NXnPmnXxRcBEhoRqhqlaph5A1DicPSAsAA1frWxErkn0jdLv9Gn9T7V7iO7tXb3WgEA1SpZS+VKlDOgGuX5dv2zSy2rt9Q3C77R1cCrav56c1NqcP/x/QZcmrBkgopnL24iiiF102ZMa4iDhkMaqkPFDnr9+dfNveatnqfgoGCVL1XeHDj+z6V/zPchacgMeavSW4YAWb5xudEJkCZvlXvLlBG8dvOaJi6ZqN1ndqvPm300b8M8kyF35foVbTu4TXXK19Hs32br5OWT8m/gr01/b9KSg0s0qtkoQwpTJ//i9YuaOneqmlVrZtaiKZkRHGD6VShHIRXOeycj48KVC/p+6fe6fO1ypGd/2LX1qAgQ6sjjfFHujH1DNgEZHwDl+C69evUyOoOoNcA19gvvxoGbziAeoBy+jfOB6+xR7FW+BxHNfqQuMrYqhDc/84zSpUsbhw3CGj1AyeDYOOdPwv6MTwIEuUiZBPQjEYU0zizDCcYfsJHkro6TjSpkfnCmsYvI9EEvopOJRmcucdTRzxBbfIacR85CLlLKgZIzsSFfXO3nv31dfBIgZg7DgxXgFqB+b/VTCt8UCggK0JzVcwyJUKFUBe0+uFtbjm3RexXfU8FcBc0ZRP7f+ytd4nR6v/L75kwlykbt2LdDM9fNVIbkGdSsajNT5urY6WO6cPmCLl29ZAja4LBgUa5v8qrJ8vXyNQelN3qlkZFbv/39mxpXaqyjJ45q+Y7lRpbWe7GeShYoaUhfzpzLlT6XcmTNoRkrZijkdoixW3NlzWUyJIJDgrXsj2VK4p1ELWu1NCWzIBs4sL39xPbqUqGLyhYva2xtdMSCnQs0ovkITVk6xcjqRG6JdCP0hso9V86czcfvyPwlfy0xMqZNtTbKly2fCSoaPXe08b9aV21tzluCfCFbZdvhbapYsqJGzh1pym61qd1GI2aPUPpk6dW4YmPjnxEM5SlPffnTl2pTp82d5eUmE0QzbOYw1ShRQwXz3AnmYPwmL59s9pm3h3ekSzG+CRDKYuEzYsvazGpkKTXjAd1iSihDqFCWDb+V++HLAqYCmrL3saXAI5AByBnkAs+h4ceCb5ENTNDQwwDscb2v45MAQeZ5eXnqjQYvK3UaP7MeDx38R9NmblQS70TKkN5PlSsV1+QffpObbpuDzhs2eEnJkyfRrt3H9P3k9apfr6Rq1SyvffsOys83qTZt3qMNGw8qcWIPVa1STHnzZNaVKzc1YdJquSncyNT2bavq3LkruhURoS1/HtT+/WdUvVox5cubVZO+X6HrNwLvOwMkvgkQ8CrsbtYR+4nGGgVrAZOKKakG7oaMtZUDuC9YFzoGkg4/jr2OPYq9AaYK8M+6hBSA/CAQCFvncWrxTYDg1yEXwKQJIKRxRjX+MrZCTLKg+C7jTvYUZ4+g25EJ1rcDhCegkLFGLjDXzBF7jqoAj1OLTwLEvidrEJKDwBHWKIFB+KTYyugKbGFwCa5h3RLYCkYIxsvv7CFsYEht5on5wsZGB/EZe8gSIMgabDD2GHOCLELuOnMKtm8uESCwxICgzgcwWyeHjthzOyzAxCIAROElcAboDNfxd75noyv53f6znwH4sGAsO0qao4264btRHdZia3HDENHnp72G7r+5kaIjQDgcnbrZNiqVhc4ijQ0DSm1Aaiui5ABw2EQscNYBG4dawGQ2sF74G9G3bdu2NZuHfwBCAIAA6s7lZv7NMYzJs+OTAGFuEOSUjHCMkoSoRFDFpPwE78SeByzgvACEGREQEJzsS4A2BJ1ld5lTDEicUgxIfsdQYM5Q0vYA2piM1ZNybZwRIF9/oyHz/psBwvsD6F8LuSYfD5+7zghy9nzQeVOWBGfuauhVpfFOY0Ayrr8cfFk3w2/Kz9NPfl5+xtkkitfH807E19nAs2ZoPdw8zL+mrzc1UcTTV05Xxzc6KmXSlOY8kIw+GU3Zk8BbgUrpmdLcKyg8yESzkdJvG/25GnJVV8KuyNfDVym9Upq+UFbmUvAl8/00idOYUlR8hsOXwiuF+Z/3ok8AkNyTM0/OBZ1TlcJVVPGlipq7Zq6qla6mF0u+aMoOrD+4XlfCrxhHkXdK5ZlKvol9dSbwjIJvB8td7krrldYcgPnAKPz/J0A+eeuThzrwLroMEIgPDuLmvCWAOGQnQByNrBH2BZmXyFmMAAA2iA+ICcA850w7dCpGss0mAeBjf73zzjsG0GHP8g9wDkOR7B1bZo2sS8Ak9ia1OXHqEgiQB0uZqDJAIiNAGHecltjoRtYJthXODXPK2sVgxPiG8Jo/f76pucrcsYYgtImwgdTiM66HbAO0g3B7WltcECArVqyQf39/uadzv+cMkMCwQCOfkENWdtwIuWF+Rp5cCbliSF8LCnH9heALhpRO7Z1aHok8jOzlZ74DYXE59LKRw8jpYpmLqX7V+vr9r9+VPElydWrWScMnDNfyP5cbMOpc8Dlzr3Te6e4Q1KE3TV+QpbaRfXE66LSR28h8+oL8RZbyLG93b6MX+A598Uvsp8DwQHM9JVjoE3Ic+cnfr4Re0dj2Y7Vl7xZT375D4w5asW6F+s/or8DbgXefy8G49It7XQi9YGRvcvfkSuWdyrz3gxoEiM5Km9dsjtcMEBwx9iBBOzjErBX2AuQgfgjlqXCg+Bz5iEwmKAcwDMLEsRHhjZNtSwpgo5IdjwOHD8WYI/uxrch+pz4xjjh7lL2MM4jDjJ2L3MWOjWlW2JOyh+OTAEEWMk/4DY5ZeIw7ci+mpBJON3Wu6TN+Bv8z12TqELQDMcbcEQnJ3wBAAD+Qs0SlAliRcUR2EOfwPa0trgiQ3r16a9GhRfdkgNgxw+47F3hOAREB8nbzNvKFLLKA0ABDqCKzrofekaFeibyUIUkGI3cuh1w2+w8bN1XiVEZGci9kMfI7qUdSU5bQ3c3dnKeErARiCDoAACAASURBVMNmhfyg3dZtIdcpW+jl4WXsa+Qotqi5b9hNXQq5ZGRxep/05tySkFshxn61tu618Gvy8/Azz0Buz/h0hglCypIui7q800UterfQ0ZNHjdy/EHLB9B+9QDbF+cDzSuOTxvTLNmz0i8EXTd/SeKUxtjrPom+Xwy4rmXuyu9+5GnzV6CPeifel78j/lN4pzXew7zP7Zlb91+ob4uX0xdPmXJXfNv6m3j/0VtDtoLuyyNPNU5mTZDbvfD7kvOlTCo8Uxj531DvO6xwChDNAKIEVUzLC8V5RZYAA9mK3QnpYzAi7B5nLvo9pxD17nOA8bG2CkABSkcfsY+QLgZmQIex9sAZkOM8AK8NvBmBDh6BLKDX7uLS4JECqVO+kfHn/WwLL7BVsi5vYtRGGMfP2dlcSHw8zdhERtxUQGKbkye5kCHFmyM2AMHNQuo+3uyEpypcvqFq1XlHnzl8pKDhcyZJ6mjM87ujPcAWH3JKHh5u5h73n1Wsh8vS4szd8fDzk7p5IwcFh5lo/X6/7yA+uCwkNU67s8ZcBwvrBdsC+sASYXY/Y+zHV7dwP4gQgHZ+BYDUCy/E30DdgKdyXbFUwI2wPSHuyHegDgRasUcYRUvBxaY+CAOEMCTBp6+fgNyEXwChjOg/YfuxzSCYCHygPzblz4JLYHpZcITCRayBdIEGxDbAJHpcWVwQIAcv4oIytMz5vExhs0J/935EDcOYQLLdg+QTGKzL+gM/QBYwz8pY5gW/A5nM808R+13nc+Q74cs+ePe/BOd1uO4QoApQAqJDW7erBZnSEKG82qWXGXZ10jFPHwbFMTnTfZ9AwVAF7OEwnocXfCDyIAMGh5HCyfPnyGacS5Y+hQI03olyJamPRYiwjlLgWhw/HwDnbgCgqvo+D6NhwMlljGFFEuQLIQW6wVngmQD5LGDCPdQHATmQGhw4/iS2+CRCiyyEdAHmIUCZ7h30IgAYhgYDHyWPOIDOQB8wJ0S221rYdV+pjonAdD6JiLiBFcAQxviBBmDuMAwxErgecxUiw4C3nA8H40p+nscUVATJ+3HgNmDFAadOnNQcRPooG4ZAvSz69V/89ZcmQRTv271Dj4Y1VLG2xexy0R9EX+wzWWKhC1blhZ5UuXlrnLpzTuFnj9NeRvyI/zyM2nXOTth7YqoX9FpqMsti2BxEgnAECUE2ECcocRwsSEYcOuWadOAh+5CjOHmQjoBz7iWudyxJiYLKfkL0YBpArRDATPYFxgHHMPoc8wVjDiGN/IlMhV7g/1xDFirH9tLZHlQFCgAaGF7KSiBXkK9HBgJ7YTTg2ZPhwHbqL8ccJh5C2jXlkDjlI2JGkRv8SdUPUIoYhBBmBAjjwEDA4QdhlEF/IeObfHkAYU7L7SVkHcUGAEHXU0b+jTnudFgDQo2gmOMjttt6t/q5eKf2KmbePxnykY6eOKaVPykfRhUifAdhYvUx1NarWyABenOX05bIvlTN5HGVsusmcc1I2W1mN+XLMQ0XPRlcCC/sR+YjTCvkAkcyeY+yxdVg72CYQitQ55jpsVbJmnQ/bZE8iZwEdkJ8c+ogNip1Lwz5lz+GncM4Q8hz7BznvWHbwhx9+MPv3cStVEZcLLr4JEIIEmDcCbyhNggxFh0JOoDMhoNhPlHUke5LSDMwD8+9c3gy/hfILjp+TuYet6qhryagkqABZQWARwQLId0AQGmQaPz+tpbDiggBhTjgD5KedP4lM5qe1XQ66rA71O6himYoma2TIxCH6+8jf8vX+98pRQtg0KN9ANSrUMBjM9EXTNWL5CBVPWTxOpuFG2A3VzFFTgwYPeiiZHhUBAjiM3cReRT6TvYF/ig1EKRV0AfgQcgGQGFsbuQA4SaCtczko9itgsyNoiY2IXEdOAIRCfGAnY2PhP2NT8xmyAlCaRqAS/sLjAn7GFQFCBkyt2m2UPUdRuTkQcw+zWMLDI/Tcc1n00otF9P3kJYYwcapc9TC3d/ium4KCA5Q/z+1YVSZx7ERUJbAIJCMYgixTgnTx68gMIogNEo3sTwhydAi2PAA9eGudOnVM8INjSXLsdPw2Aosdy7uRlY8dYs9mRH4C6HI/Aja4NyC99QPoN4EB7I/H5TzH+CZA0MFgSexZMnwhgdijBLzwN8YaTAq/C1sBPYbOx99Czzs2gsuw8cAqHeUFMoRx37x5s7Ez8K/AeGylE2wC7ErOtYgp4RJHC/6+28QFAYLNiy2LnIWMc/Uw9bh6J/AQi4lgs7NPXOkDc4Asp/oC+Kpjht49BAhCHSOdTUxzLN/woJewnXKlM3ExGAgFBAqb/Wkv6RAX4/Uw93gQAQJpgYOIEwdghhDHGUTo4CAQRcx6IqIKIYMBAoiDwHA+5wPhgxCyUVysPcgPFMubb75pFAECH/CPf2xAQCSEGIKOgyQRfAB6lN8CUHoSW3wTIABgjDNzQX16xhJjDYVMuQAiDzDicNjZXyhyxpjxdi4DQUYOwtA6eex/9iWRCShqBI+NNod9R2BBgBANifLHMWbNEM3Dcx8GaH6c5zquCBCMr3e6v6NMuTOZSLdH1SBBDt88bCLvOHCcwx//bcWOfCD75GTASaPQ8ibLa6L14qqxVrdv264Dyw64fChuZM9+EAGCbISIQGZBRrRs2dIA2kSbYqQBsLCPMNIA0iCaiVIjwg15yN8dDWeebw81B4xjv0JGA+YByOG8sc/4PkYaBhrRqshYHDj0OFF1yFWCGWwWSVyN6eN0n0dFgGB0M8fIAJwd5CwECOMO4U8kMQ46TjmEE5E1GOuOkcsQGjjojoclM2cY4AB5NjWb+6H7MPJx3Ak4gNhGRnNPGiAgwEFs6ts/TvMXVV/iggDh3u+/9742XNygpD5JHxnZjEy7EnxFRwOOmoyPwikKy9P90RAwD5pb5P6+G/vMJbmT5b4bKR0n6+H/ieap/lNN0MTDnMcTFQFCmSLsUWwR5CjnIyEfkXMQhchYwAvsViIpiZjE9gE8AtiuWrVqpOfSQUDi6DZq1MjcC8CbZwCM8T/BPgB12FWAIQTmIGcB6KhbzP0B7hIOQY9+JUV1Bgi6E0KD8YTwZV65lvFGV2KL8juyFTAIIADyC/1my1rZp6M7AZO4n2OJQvwYW3YXsgNZzjoi0hv7GVIF2xffBd+GxtrgGmfiLPo3fTKuiAsChDf96suvNPinwcr4TMZHJmf/jRGGBDFyPZFU0LdgnNqqsX0fslwO3Dxgvo79zIHucdLInj53Vh/W+FD+XR8uC+pBBAiBupCbNgiPfWhtH/YpoD0VDwjew85iL5LJZzOe7buyd/k7WJIFnNEZgJ98x5bCww7DfgLgxs+F7EbOQ5Rji9MAorHJH5fM6bgiQCCS/bt21/kLfvL2TmLypOKiQYIEBpEl4hVP5AeJKW46e+a4Gr1RXJ9++tlDdftBBAg6CF2B7YAuQt+D55B5jZ4iawB7nTUCkAwIT9ks7HPHc/1Yz+AjthIAHeYzSDzOUIDM4HcIEcgObHt0EnYFIDzr0hJwkC/ouqiOE3iowYjFlx8VAcKexPYCywJzJLiWaiToZT5nvzIfYGDsaXxi/CLHhv2GTQjJ6ljOkvthJ4BP4lPju+OLITuYC+YfuQWh+riUwYwLAoSxAQ/E98RmRcY+CQ1cg70I3oJt5+hj3EOAIODJqCDi29axdZUEeRQDAegGMIBBi1JDsDhHwD6KfvwvPSM6AoQ6g5AbgDhESSF4EQyA2WSD4JAghADiMFBgtRs0aHBfhgZsK+lVMN80ouR4NuWsHNNZEWKAOhgmbGo2Ir+TlgUBguDBAHE8fPZJmq/4JkCYL+aJKGN7GDZCHIUMgIZzCBnF+EFSIeSQBdRBRqk7NsA9FCzR5pAqU6ZMMdExzpkczC3AAkAADin/O579ASmDUfm0gnJxRYBgbL/f4n2tOrbqv4fOx40d+iRtkfjtK3WPb0do+67tGtV6lAkGsDVdY/PgBxEgZGJBTPAPGWeNYMp38Bl7BaOK69iH/I5M5DOcNkCayABDMrgw8tiHAP02LZT9RX+4Bz9buWrTpgHu+BnHj7MmnuYW3wQIug/iCfsJJ50MEA5Exmkhanz06NHmH+NM5g2lFbBpAEiJaLYRhXYOkLMAbDhMOLXoU/Soc01bSDTIfwx9CBdsJTKFIJ0Ba3GSMOif1hZXBAjOZrUa1VSkTpE7ZFSCnI37JeMmI5+KpCiiYQOHKUfOOzWbY9uiIkBsKQruSxCNjeZDriILke/2LEJAazLuuA65aaPOIsuYQiZDoFhfCf+JhhznekAP7m33MjLd1qGGtAcIwc6K7JD1/2vvTOB0rL44/pt9LFnHvidbWrRJkYgka5LKVikp7aRCFMouLbKFQpRKskWWklD2JTLGOjO27AZj9nn/n+/l9R+TGbO878yYuffz8THzzvPc597z3Pfce8/3nHPTKoOseJ+7I0AAygAsnHSQJQ41GIZIh8tchk4EgAH80aEYK9g7siZNnA4QBwFSCyaMRMeohTMAe03uQeei25lL0cvUy5jCM5R/zMk4hmF8zSoGEFePC1cBEJM/vXB+VX2wqnJfl/uCY4/Vta5+XRlTn3l1DkVHRGvbvG1mDerMw5/WBiSXAotIPSAnRlXSfWJfwFmPiGqcIlm7Y5tAN7AvZR/2/fffG+eQxDrXeeYHa2bGJLqD9VriFLM4e2LkxEGJ/TB6HPsDnv6s23FeykpA21UAhLmQiJp3+45W2bI10uWokNaxkNb7zp8/rVUrZuvo0aD/OIylts6kAIgzBRY2EfZf2K1YozPPYGxnjmKdz9hhPmE8MpfgAMEckjhNHI5SzDdOR+GEAASnDGwt2GoAbRjqqQsbCmsQnot9h3v4HmD0zSrF3QCE9SRzMbqHPRDff/ZTOPTiiE3GExxg+Ix3yXqMyBzsYqQVS7jOY+/G+gFHCZwPnQVbJw4V7KdYQ6IHkDnvC7gKJOB98n6ySnEVAEFeOOsx1lhLOY+1yCr9TNwO1u+8V6KD+R4mTJPKtZcBED7gy4tBkoU55BDDZmrzKbpLGBgASRvBwGUAO70a3fU8W6/MBhFjNQokMWzCwwLKyUKEzQAkFaWDsQcjCzCNDQYbUJQGoXgYYDDQJDyDwilnFBEbT1ICsNDgXjaT/E/9DGQ8Z9mMoHRItcRGByJJyBtfThRRmzZtrtlzYdwNQJgQmVzZlGNMY8OGcYxNKl4vbOiRNZMEsgaG4P0BIGGDmbCg/JzKHl3B+8bDgffNxM1GkkUhi0s8c5hciDJjgmJhhscnkwg6J7tGfyAvVwEQ6iJCgPDLFYErFJkrUt4+yedXtzosdRJA//iG+erZVs8aj7D0hrInB0BS17LUXc13MC3ztjO0NC33pq6FmXu1uwEIOg+Yz9yFHiUyg/kJ3cumhTyyOAewgOZcDnQEXipADQx2ic8JYe4DnhC5x9zozDvPdXh3AVzY8GC8Ze7lWt4hOhjPJq7HKEekZlY6pNPVo8BVAMSkcvxslKb9OE37Hfvlm8s3Q6PuXC2XrFafiQY9e071S9c3B1gDBdNbkgIg6a03ufvphzOPcWqfk1YdndrnZPb17gQg6FTWzESj8x4wWrKuRKeif/HgBADjOIVRiPUTzjw4AACcExs4gVp4g7OHcP4N3UyKMjxvWS8TEQTkYI+MoYU6gaQ8n/0Qa1ycihKnjM3s9+DK57sKgNAm3seADwbo7+N/S3l0TRlXXSnTa70uk5IkPE6VcldS//f6G6fE9JakAAje23hiYxPiu409iP0sn3GOHRF57GcBFRif+Q6jIzA8AyYTO9thuMbYCfikbhwwmZP4TvM953fWU+xXgSyAF9ZW/B3nFRwyMbCyD6YdWaW4CoDQH3QjdoCx476Rt28Z+fr4uywdljvkFR8Xq6joUypfxlO93+11KT1hep6VFABhLGDfYjwgc2xcrO+xieGIBIDHwQxbB+twIhQYUxjWGbuJ95nOTCbANGxg2OGYV7CN4VSB8xSwjnUqthb+hq2W7wL7CwzxI0aMMHuJxM5U6el/eu91NwBxpsBiH4XzF2mP+H4S/Qn8AFRiO8QJAicn3hPQCOcU9maJHQpZXwCxnI4N9B/7uPN8LyLzWRvw3SAijfvZ25HOOrOzZCR8V64CINSJPRB5Eo2E7ZfxmJX66uw3thzGGw74ZEPAaSVx+Q8AcV7ABhpl7zzUPL0DP73380Vn4w5Zw8ialoNE09uGnHh/cgDEHfJgwmCBkZZUCGx0MLgnNtS7o53uqtOdAMQdbUbB4P1A2GVaDGsQejam6fGyd0e/XFmnKwEI7WLRDyzE05GfMzIdlivlkuXq8pAZw0BVV3nJZxYAyXKyzWINcjcAcXV3WYdh4GUznpZDRdHR1HGtRkamVJ6uAiDO57EGBmZFnI9IcUrYlLY1J1+HwZg5/8m2T7rMWSUzAEhOfocp7bs7AUhK25Ca64AawGSMSKktrMfwML9WzyBMaX9dCUB4JoYrDFJ4M8fFxqW0Gfa6LCQBAEH+AvlNah+Mjq4oSQEQV9SduA7ODMKInDg9d0qehQGUVKeA06xUXAlAnP1CTuvWrVVUVOSFczuyUocvtoUgMsZj0aLFDBR31RkYSQEQV4sAeyfwnu8R+9HUFkAI350rORqnti5XXu9uAOLKtjrrIrqGyIGUnNNGdA8wKytBUPrhSgBCfewlSYEPYGbNk9UK3x/2GDgEAsOSmo+SBCDODiV1qnpmdNh5yrw7no2hn+gFaGtKjAQs1PAioE1MMmyUiUxwhnzi2UkkBNekJP8epJHJ15l7FlKM5yihnc584KSWYtNICqGreegyKKHI6V2IZDQAQW4YIdMCQOhzwoNy3DFO3F3ntQZAkEda35k5zDo6+rIDf90t38yo39UAJGEfmIiyIn3PDDm74plX06upfYYFIKmVWMZcf60BEOeik+96WsYoOjrhweoZI+WMf4qrAUhWXAdnvFRd/8S0jOGrtcICkKtJKHP+fq0BENZUROekRV+yX+b+K6VMyxzpu+eprgYgCVuZUWeJukcyObdWd9hnMhKAOJ190/Ld5V6nk25WGgHuACDXyprIHeMxowAIMkYPOg25qR1TeL+zxkqLHS21z0rN9dciAGFOR54pWQ9gL82KzvmuBiDXwnzNXvlq4/+qACQ1g/tavhb4Ac0CZBDGmFT4JgOcdBOESxEaxWRJ2iDnYVjNmzc3YW2ERvE3wrAIQ0scap1wEiEUjtyRHHoEZSSlE4dsQa15iYRt8Tvpo/gdDwXASFKFPrBAxYs5vZ7MGQ1AruUx5Iq2X4sAxBX9zs51uBOAZGe5ZYe+WQCSNd/itQhAsqYks1ar3AVAslYvbWuuJAELQLLmuLjWAEjWlGLWapU7AUjW6qltTWZKICMBSGb2013PdicAcVebs3K9GQlAsrIc0tq2axGApLWvWek+dwKQrNTP1LbFApBEEiO3I9EX5JAljIxcroQ3kieOHH6ER2PUIiyKHLMJqSCGTjwtOTRn/PjxBmiQT5IDi8ghh9GFA4wozlx11EvYFHVypgnnbBBKSW41Ul1MnjzZpHTieRwgTi5wDlPiTAVgCJ4HRK04D28kWoRDucg/y3kp5B9MT3ECENIUlSxZMj1V2XtTIIGPPvrIhN43bNgwBVdf+RI8B4BunPeRXQ9hTLNwMuFGcvtjnOEcHFtylgTcCUDQ/aTqSHwQdlaSMB5MbMJoY1p0EfnVcQRIy73JycGVAIS80eTdtSXzJcBZYOT2Z61mS86SgDsBCAfjEpnsaj3kyjfEnoL5Ji1R3+xDME4Qxe7q4ioAQt5zDrO0JfMlQF5tnPpId2SLlYC7JAAAwaEzKx0s7q6+uqNeMpWQVpyDsDl705b0SQAAgoMyB0HbknoJYFPlLI5evXql60B6UoDjYF6nTp3UNyIH3sHaGAd/zoO05f8SsAAkwWgg5RSRHU888YSBCuRyBUoQxcHkkfAQFb7EHK4FAGHTsW3bNhOlweHRbEQwevIzZ1JwIA6HR3FQESmuMAqRnorFozPckjNXSG1VpEgRk1sNcIHhh2gTcv0DVtjcAyQwbPMzdXBINbCDKBQO/yPnGQVQQ1SLKwAIMKc6ucdLllS8g+yKtrhDAsArIocebtzYHEye1kLIXocOHfTa66+bcDzGmy2ZIwHCUDesX2+itywAyZx3kJlPdScA2b59u4HjAM+rhXpmlgw4iHLGjBlGH6Hf2JARLYnxhLkzODjYzIGkdiR3KoZGgAmOAvy+YcMGM/8C4F1ZXAVABg4cqIo33KCbb7pJcfHxrmyirSuVEiAX9YABA8yB83azn0rhZYPL3QlAyKXNAddPP/10lpUU+wv0Jod8BgYGGv3KWpAUvCdOnDD7EvQsjkx8zh6B3/muoJs5jJ6odmfKXVd11BUAhD0Qh8yyhrJ61lVvJm31MD5mfPutOZD3wQcfTFsl9i4rgRRIwJlt45lOnYyzpy0pl4Cnh4dZb//444/m4He7Jkq57JK6Ek965lk7HlMvS8YjAITxiHM4ts60FmMX3bPHHGxvUyYmL0VsUCv++MPYtNmH2/J/CVgAkmA0jBo1yhyw7jxkFO9aUmEBMIALCY1MRGO8+eablwAInqo7d+40gANvV87/4CA8DC29e/fWmDFjzBeVSBAKCiDhRmP+/PnGmIVSmD59ujm4BQAC6eRwb+rhcHCAChv8F1980Ri3iR4BcrDhwWDkLK4CIHiGAUBmdO+uAnkla0t3n/rwiJVOl6moIV9MuAy2pfaJbG6bN2umqF8Xytv32n9n1zK+8fCQTodLLT740AKQ1A7kbHC9OwEIdQPtK1asmGUltXnzZhOdiPMAMIQ2A+aZ+0jjCOwn2i1//vxmvluyZImJuiQSks9YvOHB1rFjx3QtmBMLyFUAZMjQoZrTs6fyZ4O58VrWs7xfTw/pr3NSyKlTWToqKst+Wa/xhrkTgISEhJjoD3RTViw4Q3377bfq1KmT2ZOgdzl/EPgM2AAks38hxS6fs1dhj8DhnmyM2UsA1NHNOIC5srgCgNDWVg89pJIH98jh5crWZXxd17ye9fTQP2cd+mrJknRFqme85O0TrzUJYN9oc//9uu06D3Pgti0plwB7zxhPbxWq10QTp0yxa6KUiy7JK5cu/VWvPdhQZfNI1t0pdQJlPEbFSBUe76jhI0eadUhayx8rVqhD3bq6Ma9k1ULyUmRfFHpO6jN9urFj2/J/CVgAkmA0YOx3HkLOx99//72ZNPi8cuXKJkLDWSDqbCwSpsAiVJONBgYdoEH//v3N72xGgCErV640RJ4vPt4MGIWcBxjPnTvXHL5evnx5AUP4uWzZsqaeRo0amcgAok7YCECgiS7Bq4t0WaRMWrt2rdhoOA+XxGPq77//NkAnPYW+fzF+vDb17a6CpctJuFna4hYJeMTFaoeXv94aM0EP1K+f5mcAQFo1b67S29fJxz93muuxN6ZfAh4O6fCxA7qle3/1timw0i/Qa6yG5AAIZz+h64nqI2UPQAAP3HHjxpl5gPln5syZqlKlion4w3MGb16uIyVA69atjdEKGE60IoB91apVeuaZZ9SsWTMD3Zl7MG6RFqVPnz6XpMf8gzcz0BwwwVzEfEE0BpAeb2HmG8D+J598YjyGme+4D3hPOhj+zhxFWsYePXpcNj/yICI9gBevvvrqZQfDYWTjX5MmTUw0Y61atczzmc+Y2/BQBn4400oREYIsqMc5X6Z3GLgSgPw9qKeKlSgnh50b0/ta0nd/XJx+2XVAqy0ASZ8cr9G7kwIgpHZCd7HuRq+RNoEIbdI99ezZ00Rvo6dwLsJZCR1HKtJp06aZdLL8DjAg0hoHJdbcgOc77rhDXbp0MSlzcU4CRAN70bsJvW1xrCIVLoWIC84IJKXtZ599ZoAK0eGkekFvoweJKgO4cBYhqW5JoYvnJGt8zgNkTZ84SgNDIYAjcUoIns38gCMV0XV47TMXrFu3zvSXiBGi3J37hqFDhxqI4krQ4yoA0rHJw7o7PlwOb59rdIRmj2Z7OBzaGBSqvhaAZI8XmoV7gV7ref/9qlWlrOKxoNqSKgmcj4rSuVtqasxkC0BSJbgkLl76668a1LKRbi1VSg5PT1dUmXPqcEjhkeflqNtYg0eOVJF0ApAhdeuqSpWycli9kOwYYr7eHRSqthaA/EdOFoAkEMkPP/xgNjkYnCikrcETlQ0QGyc8VJ2FKA3C4klNBbzAO4xNEqk6MArh2YpBh00Gmy82JxhdnPnaqQ/PK+fGAziC0YvUIMCLWbNmGSMQmyqAChuk9evXG0MZv+PJxdkkGKaANvxMXRimKBiugCVJHeaeUq3rBCBb+nVXwVIVZH0wUiq51F/nGRerQE9f9XARACkbuMEAEPvOUv8uXHWHhxw6fOyQbn7jPQtAXCXUa6ie5AAIKRMxspGfl3ln4cKFBpADMTB8Abn5mdQf6HvAAICEA0j517hxY2HgAphgNAOEA0cA7+h96gYoAA/4H29gZ2FOY64gpBtjG3PYiBEjzH2kVQROvP7662ZOAYBgJCSHKDlwnekdCT/G85gIyXr16l1Kc+V8BvMnfcJI6CzAEqI82rRpcymfPsY94AzGSAyQwH5SUWKwpD2AHT5r2bKlywxzrgQg24b0VNESdm7M9K9lfJwWBoVaAJLpLyJzGpAUAAFWENUNLAY6AJEBAZyz51zjc34fcAMPOXQpOo//SanWt29fffXVV0a/ooeHDBlizuEDHrMuRzcBnG+++WYDgQHKCfcKrP9Z1+PURMog0tXSFmAI63d0K7ocRycACuCYdnGOGw5Q6Gh0dfPmzU0aLoyC1JewcDYGetaZUjcmJsboUPYYznSqpEJFvxK5TspdzipkTpkyZYrJyc0eBQiOjnbl2Q4uAyBNH1YtR4QcXhaAZM437MJTPeXQhsBg9bEAJDNfQ454NrquFwCkankLQFL5xsFF4VFROnvzrv8LqAAAIABJREFUnRaApFJ2SV0OABncqrFqlCqleA8LQFIjVjMeI84r7r5GLgEgQ+vWVdVq5RVvvbKTfQ3M17sCg/WkBSD/kZMFIAlEwsYDz6qU5FMHfDijP5yHpHP+hhNAUC2QAziR8LOkRmriZ1MnmxjnmR7cl5qDGDEa8c+5IUqNokp4rROAbO7XXYUsAEmrGFN0n0dcnHZ4+rgMgJS5CEBS9HB7kVskwKR/+NhBC0DcIt2sX+nVAAhRgxxM5jzHCQMUUSF47RL9MWzYMGMEQw8DvoESgIAbbrjBGOMwzgFAOPiZejD0EW2IVy/RHwALYD0gAiDiLE4AAszAQDh79mzj9fzCCy8YgIIxj6iOhx9+2MB0wDtexESTkBoSgFG7dm0D3mknc13nzp0vm28wuAFd8ErGkYBIDgxvHBqeOP8r/aRftAcvZ+ojQsaZ3hGnAAyAriquBCBbhxABYgGIq95NmuuxACTNossON14NgJBKlmiLEiVKGNgAGAASAC0AEgANwAU/8zkggDU+cICzJ4hIQ4+hozj/D4cldC8w5O233zZRH0SKJwYg/I30tgAXoDa6GF0K7EaX4vwE7GCuoH70Ljpw8uTJBrYAZ0hVhU4GfACscbJKWEiBu2XLFj355JMGqqDP6SeQOmEBpuBYhd6mrUR6AE/Q+/SV5znPNnTVmLAAxFWSzBr1WACSNd5DTmiFMwLkHmvoTPXrtgAk1SK76g0WgFxVRElewHg8F3Fe8S4EIFWqlZfDApBkXwpOuLstALmijCwASfv3OUfcaQFIxr1mC0AyTtYZ9SQLQDJK0lnzOckBENKrENVHtAeeuKSF2rRpkzF8AQ7wRsY4RwoUwAGposjPTlpFjH1AAtKhsEkkBQspojCMXX/99cZrGFgCbCB1CoYz6kkMQLgXw+CkSZNMDvm6deuKSEjSupDqCigBnMGoRsorvKcxlAFZiPpgfqBeIh1fe+21/wB3wAUGPtK74CmNhzN9AqjgEU0UDIXoEtJ6AWwwCiI3wAl9ISUXRsiE6SbT+7YtAEmvBLPg/RaAZMGXknFNSgqAAHABC6ShIoIOcEzEBqmo0DvoIFJSES2BTgJ2kOYK3Tl27FgDo9G76EagB88BEpM+Cv25Zs0aA0EAHMDqxAAEMAzAABgDUQAfzsg79CvPJDIDuEwEOToPXUq0ivPQVXQ/dfB8dDP/JywADeYTIltw4gKWo69JGchzierjGuYO2h4UFGTaTRQKUX4AbUALjl2k4XJlsQDEldLM/LosAMn8d5BTWmABSNrftAUgaZddUndaAJJ2mVoAknbZpedOC0CSlp4FIOkZWTngXgtAMu4lWwCScbLOqCdZAJJRks6az0kOgBAhQcFIBWAg8pDP+Of8mc/5uzMqMeHfudd5n/N/PuMaogeJGORnwAOGLrx8+ZzPiErkM+pOWGfCeogg5G8YyLiO3/nf+S9hm539SPwWiGzEMHfvvfea6BTqS9gn6qTQP+f5Hvzd+dnGjRtNP4AtriwWgLhSmlmkLgtAssiLyJxmJHcI+pV0VWJdR6udKWmdujWhrnP+jA5LqLMBHuhSgAJAGtCSMPIasHIlPZ/wM6dO5Pn87HyGcx5IfP+VJEwECLCHqD1ncepvp55NOJc4n8MzAR+cx0T0h6uLBSCulmjm1mcBSObKPyc93QKQtL9tC0DSLruk7rQAJO0yzYoAxBEbo7jwU/LKW0geXt5p71wWvtMCkKRfjgUgWXjgZoWmJQdA4s+fVUTI8UvN9C0k+RTDMy3RYWUOh6IPB8vDW/IpWsFcH3tivxzxcfIJ4GB1D8WFhyn2wEn5Veb3nJlbMSMASPSefYqJvvDKeEt+5YvIK9eFDXrC4nDEK3JHiPwrlZbHxUMnIwP3yad8UXnlynPhHZ45qbiDYfKrduGd2vJfCVgAkrNHRXIAxJ2S4WwOoib4n9z1pFXhXCnSUGEUI/8753xk9eI0BLq6ne4GII64OEXsDL10/pJPXsm39JXntui9++SR31s+hcuYbsbHRCt690H5Vy1v5kZd1MV+lcrIwzt7LtJd8n4tAHGJGK/VSpIDIO7sEykG+cd5fRwgTqEtRGIAmolsy8nF3QAkKnCfYi8KmJ2DX8US8vT1/4/IE+tVR3y8IoNClCvB+pW6vIrnknfB4jn5lSXbdwtA7NDIKAkkB0AiAvfpgquM5MX3vnJZeXjx0+Ul7vxZxYQcl//F7znf+6igEPlVKScPDrJ2OBS1N1hehfzkXbBkRnXN7c+xAMT1Ik4KgDjnksvHY5krGtVjw44p7ug5+VW6YDe5NA851/uSsLV4ly4g7+sKur4TmVRjxgAQh2KO71f0sTiz92IZ4FvhyvYpR0yU8pauoOvvqa1969fqbMiebAlBLABJesBbAJJJyuBaeWxSAAT4UbJeYz303PPy9PSSp4+3Ni9aqDUj+8u7RAIIgpezI151u76uc5FRWjO8t1Eyt7/aV/7e3lrzxaeKj41R5RaPq8pdNbVg2EApPi5HQhB3AxDgR4OPP1fF22rI0yFFnj+vpeNH6/D6Py+DIMAPr8jTemzcDM0f2E/h/x5U7L4DeuTr6frnlwXas3yJmDxqPPG0Stx6u+Y//YyFIEl8oS0AuVY0nXvamVkABHCAZzL/FyhQIN1nQblHOplXqzsBCPAjVy4/tfporPz9/cymPGjVCq0a94nk7XvZ3Ab8aDRqnM7/e1irPh8or3zFVLRSFdV98VX90L6VPEuVkyPynB77dIKWjByiM4cPWwiS1LCxACTzvlBZ4MmZBUDCw8NN2r5cuXKZtFi2XC4BdwIQgEXTryapdOUq8vT00Nnjx7X48091anfgZRAE+FH4+kqq98LLmvnG8/LMlU8+8ZFqPXqqpj3UWD7VKoi6HpnypQ7u3KmNkz61ECSJgWwBiP2GZ5QEkgIgwI+2c35SwYAi8vL20eFdQVo8fKCiIyIugyDAj0oPtdCN9R7QzHYdDPTwcUSr5fCxmtf7DUXFxBsP8Kb9huvQ/v3a9MWIbANBLABx/Si9EgABYPh6OtRi+GjlK1DAjL/DQTu05ONhiokIv8yoDvy4tWNXla5cSXNf6CLfiuXkEx2mxyf9qK8bN5DX9eUVuSNYT/wwQztWrtQ/P07LNhDE/QDEobizp3Tn0111a+Mm8sudW7vWrtYv3V75DwTB+drbL5eavdVLAcWLa97YMdoza67yJOE84fqRlHE1WgBiAUjGjbZs9qSkAAgRHLe+8I4atm6tX3/4XnkLB+i+Jk0148N+2vvbz1LMeXl4+UqeXvLOnV9PffaFTp2P0A+PtTGRBy2/maY8vj6a+fozigmPUN13PtDdDRvp06fbibC0K3lyZDPR/qc77gYg4YH79MqK5VJUpJbNnqO6rR6Vv6+3RtWvJ++SheSIiZDiYuThn19+0Sf07t9HNOrptjoetF1Re/9V721/a8W0Kfpr8hjFn41Q00EfqVKd+zX8jjuV10aBXHF4WgCS3b+1yfcvswBIzpb61XvvTgCCsa1gQGG9OW+pvuz3nkqWr6D7Wj6i8T3f1om1y+SIjb4IQRyKOhyhV1b8oTOhwZrW/in5li+qG+69T20Hf6T+5crLu3IZxZ8+qPfW7tGErs/q36Ad8vT7r3fz1XucA66wACQHvOSku5hZACRHCz0FnXcnADkXuE9vb9ygI7uCtPmvv9TgibY6tT9EUx5vK78yBeSIjZLiouXw8leF+x5Ux0HD1f+OSvIuUkq5Y0+q9/pQvR1QxETbnd0RrHfXr1XQ5k2a0/mFSx7jKehijrrEApAc9boztbNJAZCwwH0admC/fps6WafDwtSkU2f9MX2KVo0eLM9c111wooyPUdzZGN33dl/Vaf2Y+t18q66rXFa54s/pzd826pOm9XU2Ilqxhw6q25I/tHvnLs3t9Fy2ceazAMT1Q/dKACQ+NlZ5/b3UfeFKzRzzuXw9PdTgyXb6a/Ys/TH0fXlel8dEGTEPxR6NVdOxo1XtthoaXKu28lYuK7/wUL2/PUzv5M8vr6rldGZHiAYFbddf8+Zpaf935Fs6e2TYcDcAwW6Yq3BRvTplupZ9N0Nh5yNUvmRxze/bXT6Fiio+/ITk7WfehYdvHuWrcrOe7veBfpsxXX99Nlbdfl2iBSOH6tDWjVL0eWO7FOsHn1wX9UmsuZ90Wezh4s+duBCh7+VjPosPD5Nn7nwms40jJlpeucmskigbjuuH5FVrtADEApCrDhJ7wZUlkBwAuaXL26rdqJEm1K0nv3vu0MvjJ2rhlCnau3ypbmzZRjHnwxUeFqZ9i+epwydjdfp8pGY+/oRRCS2mTVVuXx/NeqOTYs5Hqs5bA3R3w4Ya9UwHOeJiLQBJx0GU5HZu1by5ygRukI9/7ksvFgDy0vJlOrs/RB93eEZthw3WPU2baVD1m1WxU0flL15C3n7+OrB1s07+OFd9Dh/W58+004ldgYrc+696/b1ZK6ZN1ZqpYw0AafLhcN1Q5359dFdNC0CSUCAWgORszWoBSNZ8/+4HIIX0xqxF6lqypMqU8VK337ZrUt8+On/ogK6vXVcejnjFxDu0ftgIvbL8d50NDdb0js8YAFKxVm09OWiEBlxfUT4AkFP71Wf1bk18ubOO7AyyACSpIWUBSNb8smVQqywAySBBp/Ix7gYgPTas1/ZFC/Rt7/fUZdoUFQ0I0JjGTXXjSy8od7788vb3156VvytfvuvUYfBH+vDOqvIuVkq5Yo6p59pQ9SpW/BIA6bV2tXZu3qS5XbpaAJLEe7YAJJVfAHt5miWQHAAZGhqiie0f1dYVG9Rn9V8KWv6bln8xWlVaPCYfX195+voqaNF83dK4meq0bqMBt95mAIh/3Bl1X7pRnzWrr7NRsYo5cFBvLPndAJD5zz1vAUia31b2vzEpAJLHz1PdFvyhvmXLKVLSm6tW6ODWLVow7ENVb91OXp4e8vTPpS2ffKgGAz9Ttdtu09Da910AIGdD1Xf7SfUsWEjeFwHIh9u36q/58/XbB70sALnCsPpjxQoNrVtXVaqVl+MiZIiLPK+yd9bSMyM+06RuL2vPrPnCB9u3RGEVv6e+SlS9UTHh4Yr38NDOBXNUvWVrNWrXXmsWLtCBoCA9O3CIlkyepHXzZqv8PXUE2Mp1XT6dOXpEfnnzytffX+fPnNGeJT+rcLVbVLL6TSLa//y5cwpdtkgVGjys4NWrlLtAIRUsV17Bvy+WA0CSyRDEAhALQLK/ZnZTD5MDIDc996ZaPtdZuwMD5cnhtrGxmt2htZ78fq488+RV+KmTqlClqqb0flsPde6isIioywGIj49mdUsIQB7UqE7t5Yi1AOQBNwGQrst+VaHCAdoTtFMBAYW1bfky7d24Xq17vGNS5uTOX0C5/f00ufZ9eufwIX3+TPtEAGSK1kwdZwFICr9vFoCkUFDZ9DILQFL+YplrwsLCVKxYsUuHvqf07rNnz4pUNMWLpyx3u7sBSIGC+dX959+1ccVy+fn4yFsOzRo2WA07dVbxSpV15OBB3Xj7HZrxwfu6/7kXFH4g1AKQlL5sC0DSK6lseb8FICl7rRyIzlqP1Ih+fn4puynBVYcOHTJ6lgPaU1LcDUDeXLdGHvHxOrT/gAoHFNaaubN19uRJtXjpVR0ICVZAyVKKjYzQohGD9NQnY68OQLZs1tznX7QAxAKQlAxve40bJZAcABkUvE/7dwQq4nyECgUU1tyPhql0jdtVu+UjCt6xQ+UqV1HIriAd3LxZ97dr/x8A8mmzejoXFXcJgOzZuUvzLABx49u89qtOEoD4SN1+WanAzVvkERej6/Lk0ezPPlGlO+9UzSbNFLJrlyredLO2/rFccfFxuunOu5IHIIHbLgCQAT0tAEkhACEVWXxkuJ4aM1kFihTRnsB/tOCFZ5Wv5t1qN2i4PP1y6WhoiCredJNWzJqpgHLldNv99bTvn+0KO3lS9zz8sLavXq2FYz/X6xO/0t7NmxTn6aXylSvr4M4gRcc7VK5iRX35bk+VqlxZVevcr3NnwlT9zrs0sVNbPT7ic236dYlKVayo6JhYzereWR55Ay5EiWRisQDEApBMHH7X9qOTAyA3d+6hhzt0UNC6dbqz0UP6cfAHCv1zuXr8slyHQ0Pl4eGpkuXKalqfnrqjcVOFRSYAINOnKa9JgfW0Ys5Fqvbb/VSzfgON7vy0HPGx8iD8LIeVjEiB1XXZb8qTy1+nT51SQOHCmvR2d9Vo3ERNunTVwZAQeXl56bp8+TTp8cbqMnuZRne6AEBIgdVr6xatnP61/pz0sRzn49S4/xDdcF89fXx3LRsBksRYtQAkh32JE3XXnQAkJCREy5YtU7t27dx+xse+ffu0Zs0atWzZ0uS6d0fZvn27jh49qnr16unUqVNav3697r77bpNX/8iRI9qyZYs506RRo0by8PDQsWPHtHnzZlWvXl25c+fWV199pW7duqWoaW4HIIUKqPu8X7Vq/jzdes89+nP+PP315Ti9+8syRUTH6NzZcypWtIj+mDVTpW++VecP7r8EQEwKrEEfqV/58iYCJO7wfvXZvEuTunbWkT07r3jAb4o6nd0vshEg2f0NJ9s/dwKQmTNnGqN/nTp13CpjAPC3336rpk2bqkyZMm551r///qslS5aoTZs2BmIsWrRIN910kypUqKDIyEijd8+cOaMqVaqYg92JKEb3o3Nr1aql+fPn6/rrr9eNN96Yova5H4CsVcTpU/L285NnXJy+eLSBmg3/QrVaPapDwSHyz+UvH18/fdetq54cMeoSAMkdSwTIAfUoWlR5LqbA6rX6T5MC6+dXXr50SG2KOpmDLrIRIDnoZWdyV5MDIINDghW4aqWur1FDIVv/1rdPtFOn+XN1w11368iBAyqQP5/+PXRIW+bNVr0OT10CIKTA6v4rESD1dCYiRjHBB/Xa0l+1Z9cu/fzCi/Krkn1SDoVHRenszXdqzOQpBnjbkj4JJAlAfKVuC1dqzdKlqnbrLTq8d6+mt3lCPdauVr4SpXTi6FEVLJBfRw8e1J4N63VjzZoaliAC5L3AU3q7QEH5VC2nsB0h+uCfv/XX3Dn6fWhf+ZbIPuPxXMR5xd/XSINHjlSRgIA0v4wrRYBQGampvBxxqvHUi6r1UCOdOn5S21atUO0mTTXt/Xe1/9cVavf1VBUrGqDvhw3RU/0/1JyRw7R61nyN37dXE1/spO2LluvTQwc1sXNHBS34TR+fOKHRbR/RgcUr1HvnTs0dM0qntv+tus+/pAKlSqlc5aoa89Tjyl26gh7t1l2njx3TtG4v6/zpU/L0Tb2DSZqFkqQNyqHdgcF6cvp0Yyuw5f8SsIeg29GQrASumgLroYf0VfuHdNtzb6lu2w767rUuenbSNxre4Qn5XJdfPv5+Ov3PFrUdOlInz4Xr2yfbCb+xR76cqFIlS2jq80/o7P5zaj1pgkqWLKEvX+4sDx8/eaTQuyw7vb6MACCkwDp3YL++bf+UXv5zlUL/2aazx47o9qbNNb1PL8V5esvTw0Pnls9Tr+2H9PFjzXVs1QZFS+r221Kd+vdfTW3XQfGSnvt2mnwKFNSkh5sqtz0D5IpD0QKQ7PQNTX1f3AlADhw4oOHDh+vTTz9NfcNSeUdQUJAWLlyoF198Uf7+rj+DIioqSqNGjVKHDh2MofHzzz9Xs2bN9N133+mNN97Q33//reuuu0433HCDvL29dfDgQdOeJ554Qnny5DGGvN9++00FCxbUbbfddtXeuRuAFAwopDd+WqTXSpRUkyEDdc9DjTX1wwHqNOAD/f7DDwpau1befr46vmyenp2zTGeC92ry088pl5eUt6DUN+iE+lcsrLOnpQK3VFLPhcv0cYsHFXbmrDy9fa7avxx5gQUgOfK1OzvtTgAyYsQIo1caNGjgVhkDHoYOHarnn39e5cuXd8uzfvnlF6MngcvAj3vuuUdz587VQw89pJiYGAPVH3/8caNT+bd48WIDQgAkOMg42zhw4MAUtc/dAIQUWIFLF2n1tK/0/OQZ2rBkkQoUKqTSt9TQd++/K49ceUyqiut8PNR+8Ai9V6WavCWhRfsdPqQpr3XVjh/mKE7S4H17tGDcGK2bPFo+hUqkqH857SILQHLaG8+8/iYHQIaEhuirZ9vLt2QZPdmnn2YOHahaLVvJ4ZdLc4cPkU++/Io8cVw31b1ftVs/pj41bld+TykqXhq8d69+GNRfmyZOESbKd7Zs0u8zf9Ca8cPkU9g94DmjpWjPAHG9xK+WAqv/7eVU+ZFn9Mhrb2jmpx+r2bOdFbovWMumfiXf3HkUceyI7m3bQVVr3KoP6tyv6zwkX4f0wfHjGv5QXR3dsN0kTBp08IC+fa+3AhfPk3fe7AGu3H0GiDnbw9tb8VERCt910Mzvg48e1ZJJ43XTvXX0zYf9dWDJ73p8ymQVL1pEc8aOVrtevTV/zOfa9PUMjQwJ1qSXn9c/85fok0MHNerRxjqyeqsGHz+uT1s9rFOr16nH9p2aN3a06j3SSju3btUfE8fp7R/nakq3lxV9PkJdJkzWubDTGnX/bYoLKCVPH1/XD8JU1mgjQJIWmAUgqRxMOe3y5ABIja69dF/jxvq6x2uKjIzSC2Mn6sCuXSpWsZLOHT+iPbt2q2SRAC0aN1pt+rwvv4Ci2rr6L8VGRenMvt1q/FwX7d6xQxHnwlX99tu1dvEirfqkn7wLlc5pYjb9zQgA8urKPxR++JDGt3lSdzzfSc8NH6lpA95Xgw5Pad+OHTpx4oQK+Ppo/gsvacCRI/pzwXxFREXrRPBeRR3crycGDNaGZb8qMiJSdzd8UDP6vK3gtX9ePPApR762ZDttAUjOHhPJARCiHEhFQlQDRn2MTdHR0SpatKjy5s0rAAceuT4+PipSpIjQxXjhYrwKDQ01/2OwKlSokImc4Fl46+LpVbhwYXM/YIF6SXVStmzZSy+Daw8fPqzSpUubaAt+J4oCMMD1pUqVMs+mfTyzRIkSIs1UQECAdu7caSJOMIZRZ3BwsHku/aAO6iRig3p5Lv05efKkqY+/k+KK/iYsu3fvNpDj0UcfvezzcePGqWPHjsZjmUiQO+64Q/nz5zdeyvSddiU0FGI4/Pjjj438kivuBiCFigao++wleqtoUbPBfnn9Op0IDTGGuHzFi+ufjRtV0M9Hvw56U22nLVYuby9t2bhJiovTpm+nqPPYSTp74oR2Bm7X7TXv0okTpzS1SVP5VsMomrkh1Vn2G20BSJZ9NRnRsKQACDpw//79Rkeh29Bb6A50EJEM6AL0FQVdCuAlSgLYyv9cR9oodB73oxP5nUi4kiVLmvvRb2YN5+Fh9BE6m4JORLehv/kb6yt0KGmkqBedxj+ALnWiH3kG+ptrYkkH6+FhokHQ/875gj7wHPQ2beQ69CzPQ+9Sh3MeSSh70gSOHj1ab7/99mWvBP2KzkdvfvPNN2rbtq3KlStndPvy5csNJKEPzDkUIAptrVu37lVfrbsByDubNyno998084031XDA+2rS6Vl9PXCgWrzYVf+sX6foqCjl9fPVhlnfq8u4L/XrvHny8vZWyMYNuuWeWqp2bx39uXixigYUUtlbamj4jdXlU7W8kbst/5WABSB2VGSUBJIDIMMPHdTXr3XVlplz9cz3M1SqXDltWr5ctzdoqL/XrJGfl4fOHT+u6PPhavz8i1o6Z478cuUysLR2y1YqXb26Nq5cqZLFiqpwuQoaXfNucwg1mSuyQ7EAxPVvMclD0HN5682FKzW4VTOdW7tJT3z/ncpeX0Gbfl2qWxs20t9//SkvR7yO7QpSkUpVVbNRI/2xaLG8fbwVuHSxHnzqWZW4voLWLl+uUiWKqWilKvrklluz3Xh0ZwRIfHSUyta4XfU6ddHe0FAVLZBfpapW0zcvPavHPhpj0g6fPPKvOYB+DRFff67Qsx8O0tzRo7RpyjcauG2rdmzcoCWjP1WvuQv12aMP699VmzT81CmNbNVEp9b9pbe27tG8MZ/r/laP6uiRozqxb48aPfe8vnmnuxq93kO/Tv5StzVoqHPnzmpWz26K9/LOdH1iAUjSesACENfryGxVY1IAJD7yvIrXfkA33H6H1k//SudDA1W5bVcVK19BG4f1ULNJ8+Tp4amQzRu17qtxurNTV11/V012hIoKD9fSwe+r8M23667WeJp5afe61do48RM5/PPnyOgPs3mOi9MOTx/1GDNB7jgDJObffar97jBFnTyh9V9+Kv0bqabTp2nX0oXyyptftzRqbDbOa76brtD536rxqGkmlyILwsM7d+j3jz7ULW066sYGD5rP1s+cocAfv5RPEfd4KmaHL5IFINnhLaa9D8kBkAULFqhLly5699139dJLL5lIDtI84WncuHFjE93A36ZOnar27dsb49nGjRvVu3dvtW7dWu+8846JlCBlyvvvv28MUhjtABSPPPKInnvuOX3yySfiORjJ5s2bd6kjTkPcpk2bNHv2bAMVuGf8+PHGA5k0JxiASMWCRzB1Dxo0yLSFSAuezXMALxja+vfvbwx0gJkhQ4bo5ZdfNm2sVq2aMdI9++yzBsxg7JsyZYoxriUs9IPoj4Rh+lu3btW2bdv02GOPadeuXcaIuWfPHj311FP66aefjJGRfwAVZ2oaUrXwPNJoJVfcCUAc8XHyz5VLDd55X3OfbycVyK8KDzTRLU1aaNnIwarz0hsqULyEjuzdo6UvvaJagwfp+ttuM7o3JjJSK76drrNB2/Rg7/7KU6CATh08oJ+f7iSvKuVy7NyYom+gBSApElN2vSgpAAJcAMqOHTtWEydO1F133aVKlSrpzTffNFD3gw8+MIZ9wAQp9UjzR5o9AHGPHj2MXkLvYewnCgLdPH36dKOT0dekxyIqAt376quvmtR81OUst99+u9HjQAv0/I4dO8z9/Mzn6EYiLND/pKIiyiQwMNCcaUR7gcB//vmc86Z5AAASAUlEQVSngSzUzz2dO3fWX3/9ZQAF+pQoOSAIBkOiOXgGev/hhx++7HWvWLHC6Ef65ywAE+YA+o0+BS5zP7CZflD//fffL/Qx8xXgB13ft29fDRs2zPQrueJOABIduk/1h47SkW1btGP+TPnEntbDn87Q2omjVaJmbVWpXUdx0TFaMWG0Ik6dVP1uPZUn/4U9xt7167RmYG81GDFWRStWUlT4OS3u11Nnz5zJEqkrsur31AKQrPpmsl+7kgIgUYH71HzaVK2ZOE4nQ/YoX5Giqtejj5Z90FM3deyi8rfU0LmTJ7Vi/OfKW7yk7un4jLx9LjjtbP7lZwX99I3q9xygohUq6vyZMC3u203hkbHZ6ntvAYjrvw9XAiCcPeHr5aEHeg3QkhGDFHs2THkK5FfD3gM0r8vjqt13pEpVq6bwU6e08J3OKtekvW5r2kLevr7GHrZlySLtmPCxGn0ySQFly5nx+PNLrRV9XelsFe3t7ggQ9l0+fv5q/G5/5S0UoKiIcC18t7vOHAlV8Rq1dd+Lr8nHz097N6zXxgkj5Vuummo+9ri2LpyvY38uU83Xeor0wyu/+0a3Nmqs5R8NVPjuHWox6Tv9OuxDRR4NUYN+H2vTvNkqWLyEbmve0uzNcEg7sHWzSlSuqr++naYilaqoYs27tWbqJEWcOpHp6fwtALEAxPWaMIfUyCZs/Lhx+ntADxUqVUGOBP0GgsSdOiLvYhcMM3FnTij+/Bl5BZRW1C4Ug+RdWPIOKKfYYyGKOXnBd5V/vpVKyxF5TtH7T///uiLZx/siLcPDABAPL705ZqIaPPBAWqow9+Dp2Kp5c5UJ3CAf/9yX1QME8fDPLe8CxS7AqB3B8i4XIEdMhGIOhZtrfcsXkad/HvM3Ul3xvrzySD6lyyr29GHFHokx1/mUyi/vfIXS3M6ccKMBIEcPqPob76lPnz45ocu2jwkkkBwAwYsWoIEBDG/eDRs2GMPXzz//rE6dOgmDHmABYxkAo0aNGsZz98MPPzS/33zzzSINyZgxY8xnABPqeeGFF8y5GBisSHEC+JgxY4apJ2HBAIhX7+rVqw34IKUUcOPrr7/WyJEjTR1z5swxHsOAEp7DGMaQuHLlSq1atcoAD6JAqAMPae4DvNSvX99EfBABQr1NmjTRgw8+aDytp02bZtqesKxdu9Z4ZdeuXdt8jCx45pNPPnlZNAcyw0sbA90DDzxgPLAxUgJdeD79aN68ufk8ueIqADJo8GBtH9ZbRUtcPjeyGI8OCpXfxdSAceFnFBt6Qj4VSypmzyGjV71yS75lyyvmSLBiT11orZkbKxSTvLwUvfuQmW/xR/TNRp6JblMQcXFasDNUq0+evOSp7rZn2YqznASSAiBEUhDdwJlJEyZMMD83bNjQ6Jrff//dnGUBzEVnEAEBbAAeADQwwKFjgcK33HKLicQACAMhSL33448/GjgCROFeIkqI0iCCw1mAyZxvxLoMwAGM+eKLL0w9gNqePXsavQ1MxkBXuXJl0y6evXTpUgN70d/AYfQk5xwxZ9SsWdNE+bVo0cLown/++cfAHWAF/aFNpLJKGG3HvEFawddff900D30MQAdWJzxz5Ny5c+rXr58B2cwjPIO5gX7deuutBrzQNkDM1YorAAhRNE81fVi1FCmH1+UpAIEgXoULyytPPmGMigoKkW/Fkoo7c0Sxx+Iu6NSKJeTh6a2oXfsv7WHM3qRwWUXvDlU8ClmS3w1ZI23F1WSamX8HgKwPDNa7ixZdBtIys0322dlTAujB3vXr655q5RWfKPIVCOJTqYw8SXsTG6OYXQfkU6m0Yo8eUFzYhXWTzw2l5IiLVfS+CxF+FJ9S18krTwFF79qvOMfF9VWl7GVsdq4lw6OjFFbtNo37epo9A8QFX5HFS5Zo6KONVaN0GcUniBRi3olm3qlS1hi8HbExxgbmV7mMYg7uV1z4xXFWpZyxkUXvv7jgN+Mx34XxuDPUpGFk3HKfh9flUfIuaH6mVuEEILG1G2jox5+YvWdaC1Gpw+rVU5Vq5eVIoBfYd0UFhZo53mlnJGVwfFSkovceNp97B1ywSTLpxxzZL5+ipeXh7aOYE/sVezRWvuUKKzbkxIV36eGpyB3B8qvMe/VU9M5geZcvrvio84o5eEaePMQheZXOr/iTYfIpVVrx0RGKO3FCPqUujIXMLszXuwKD9fjXXxtnHlv+LwEbAWJHQ7ISICz/x1mzNOfxx1UskbKxonOtBDxjo7X5ugB9/NVUs9lOT2nVooWKbVun3P65LoNW6anT3pt6CTD57NgTrFajJ6TIWJD6J9g7srIEkgMggA48jgEGpHLCSOb0KCaNE6mfMLz16tXLeAsTjfH0008b8ADYoLzyyismZQkGOerBiMV1QAEOBcd4B9AARuDJm7DwPCAHdeJ9DGABdgAoMHIBKcj/ThQJQIK/kaKKa7t3726gBoej4xWNNzKewQASDG94JPOvatWq5hqu5RwRvJTpqzOVirM9tI/n4GGMYbFVq1bGMMf8Q9QI3s8ADoyBgB4MfNRF9AcezxjqMHBilEMOVyuuAiDIflr79qp2hQ361dpg/+5aCWDo+Gnnfu2Njb2qV7prn2xrywoSuFoECEZ7IC4AgsgIokDQTYMHDzYRZEQ/ABjQX0REsFkEVJBWD0M/Z2YAe4miAFpwJhH6EVBB6iki94hWSwxAgAyca0QhUuS9994zB4yjgwDegAYnOEHfodOYG9D9AHAgNHVjMKB9b731ltHDRKDQBq5DN6OjiZhDpxO9QX+utI784YcfDGRBxxM5CAwh2g/9yj1ExQBWiAQBJpMeC2AEAAFiExUCcEYGKSmuACD/HjmiR+rep3scEZI9AyklYnfbNZ4Oh37eEaw5O3aYcWyLlYC7JMA6r3mVKmpetbzibEq6VIkZ2+zps2HK36q9BgwcaOYKW9InAZwBnqpZQw+UK634LGDcTl9vMvZuxmPYiYMq1eUtvdnjLZN1IK0laOdOda1SRTWqlpfD6oVkxUgEyObAYA1YuVJ1LjoYplXu2e0+C0Cy2xt1Q39WrlqlDxrWUfVyZeWwSt8NEr5Aq6Ojo7Qpf3HNX7o03R6s3bt106Fvxqtk4WKXEXK3NN5WmowEHJofGKxpa9bo7po1raRymAQAIERMADMSe7xg/MJYhiEKj2O8gTGWEVWB4QljFt7IAAN+p2CEok4MUaRaWbdunYm24DqMEXgJYwjkM0AJxiygAGmqSFeSsJD6BHjA84EfRKPQJkAGRji8fUk7xbP4nzM6qPf77783z8FYx+9EZdx7773GeEZ7OLwcwyJRIjyXdCsY54A7pHohlQzGtsSF5+OhfN999wkjHUZFokKIAsHIiCc3hkq8qMnrj3cg6W2eeeYZA0MAMxjzrlR34mdhfATikGKG1FNpLUCXm8qXV2d7NkdaReiS+1jkHwsLU96mj2nsF1+4pE5bybUlAfQeoLRNmzaXNZzvOkAB6AFwJp0fegi9SNo/0jkBMoCwwGN0FnoFXYteBASj49CHwFj0EPqO6A90FVCD6AvS85GeMCwszFznLJzrxLMoHDTO/UAFZ5QaURvUT1uIEqGtpMFCZ3IvZ5Iwd6CXmR84j4OoOvoAyKAuPkcXo4OJLOF/okLoS+IC3CBtF1CHfjMPoD+BLMBs9Dv30R7qAVxTJ5ElpDQk2g89zd9TUgAggJwrtSUl93MNc02DOrVV+Vio8vr6W6eelArOxdexT4lxOPT5jmCFnTmjfNao6mIJ2+oSSiAuPl4BXl5qX6WcfD1xJ7MlpRJgTbQvMFhNJkzQ0089laJ1cUrrzqnXnQ4LU8ECBfRKlbLyIdIjpwoiDf32cDi0d0ewOv74o1o98ki69l2sYV5u11alD+2Vn6+ffQ/JvI94h0OLdwTrx+3bdWO1aml4c9n3FgtAsu+7dVnP2Oz0e/99RcyapICA0nJcDP2zyj/9Ir5wzKJDLPQ2BIXqhalTjbE0vWXP3r1qWrGi7q9YUnl8fDmd004S6RVqCu+/dHSmI177D4WoZMeXNWjoUOPZbkvOkgAGLSIxML5dLS2TKyVDOhXSpgARMHKRmgpDFyCDz4AlgI+sVEi7AtThfJDUQgmgEItivLpTUsyc1q+fya+f3vLSiy/qyPTxKlv6/ykc7dyYXqmm7H6jax0OnY+N0dzdB/XLli3pjp5M2ZPtVVlNAgDRvXv3mvRQGVmImMNAD8AFEAB8iZ5Ah+F1C/TISgXYwTwA5AYGpbagZ4FBAJmUFKL6Ro0aZdIhpqfgiNWxTh01q1xWPl5Aa7umTY88U3Ovc00bHx+nbUGhajNunInWtAfFp0aK9tq0SIAo20/bt1etKmXlZZxV7Pc+KTk6v6cYm8+Gh+n0rffqvSFDdVP16mkRvb3nChLAaWra88+rRpWyF/cpdjymZDyeOXNcYXc31OARH6ni9dena2zhrDJ58mT91LWrqlcpK110zLb7rgti/b8eiNeuHSGqO2yYur70krVBJRp1FoCk62uYc24mFLVTu3YqsHWDiueRvL3JbXfJ1JtzBOHynsYrIipeu6OlOq++ZYxyadmUXqlZCxYuVK/XXlXlQ3tUwJ85InvllHT5q3BhhbExsdofJeVt1FLDRoww+cRtyZkSIJ0Kxp/EB9K6UxoY5Ij+AHaQAx5DHOc5YfyiECWRUgOWO9uZWXXjZU1eeWcu/PS0A2/xN157VaeX/qTSnpKvj50b0yPP1NwbzziPdGhb/mL69OvpxnPelpwpAc4MIt3fRx99lKGGWcAtkRoAD84BAXoDZClOCJIz34gM0ObcKpwA0luYu0hJNqFXD90YF6E8uTzk4ZH5ObbT269r436HoqPitOO8VK9HT5OGjbO4bLEScLcEWMfiqPJd37d1o4/k72+/98nJPD4+VqfCpeDyVdT/o5Fq2qSJu19Rjqqf8UiazJWfDVclP8nfz673kx4ADrFGPx4hhZauqBFfTFT9evVcMl54D6QvXTZ4sKoWkHy8vTJ03eeSTritEodiY+K097R0Q+fOerdPH5UvV85tT7tWK7YA5Fp9c5nQbtKRTJw0SUePHTMbPlvSLwGHQ8qTJ7ca1K+vWrVqpb/CRDWQbuGnOXNEDmWMohZZuVzE/6mQd+rr62O8blq2aGHSSNiScyWwa9cuk0eew8htHt7MHwd4ifM+SJnjqoJu/XnBAm3avNnOja4Sagrq8fTyUuFChfRIixbmIGlbcrYEPvvsM5MailRWtmSuBAAWRB5ybgppDF1VSNM47+efTeoxAL8tGSMBPz9/1b73HjV44IGMeaB9ipVAAgmsXbdOS5YuNXDZfu+vPDTMIc9eXsqTO7c6P/ecidSzxT0SICLx9+XLdT4iwtpVkhExDnj58+XTKy+/7JY0bD/Nnq1t//xj0iJbvfD/F+Hj46vKlW5Qu7Zt3fMFyAa1WgCSDV5iRncBJWMBiOuknt7UAClpCZtRjHS2uF8CfD/I222LlYBTApyHMWnSJL366qvGc9KmQ8v4sYGnNulbiMghGoeDfd1RWIjbkjES8PLyMhFOtlgJIAEcPjgUnLM5OACcszgYI7ZknARwlOIsFs6gOnHihDksPbUpDVPSWvYg1uCREkm55pqM2Ke4pqW2luwsAfu9T/7t2jVRxo5+u95PXt44gLpj/k/8VKsXLpeIna+vrgcsALm6jOwVVgJWAlYCVgJWAumSwNatWzVhwgSTmor0UzZ/drrEmaqbMZSRAoxUdI8++qiq25zIqZKfvdhK4FqRAGmXOCScCC8cESwgy9g3hyGCNGDo2Xr16lnYn7Hit0+zErASsBKwErASsBKwErASSEYCFoDY4WElYCVgJWAlYCWQARLAMIQx3nquZoCwEz0C4IQnkgVPGS97+0QrgYyWgDPi1erajJU8+tWpazP2yfZpVgJWAlYCVgJWAlYCVgJWAlYCyUvAAhA7QqwErASsBKwErASsBKwErASsBKwErASsBKwErASsBKwErASsBKwErASsBKwEsp0ELADJdq/UdshKwErASsBKwErASsBKwErASsBKwErASsBKwErASsBKwErASsBKwErASsBKAACywIrBSsBKwErASsBKwErASsBKwErASsBKwErASsBKwErASsBKwErASsBKwErASsBKIDtJ4H98JiWZzDFDtQAAAABJRU5ErkJggg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333920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CNN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Mel</a:t>
            </a:r>
            <a:r>
              <a:rPr lang="hu-HU" dirty="0"/>
              <a:t> </a:t>
            </a:r>
            <a:r>
              <a:rPr lang="hu-HU" dirty="0" err="1"/>
              <a:t>spectograms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audio</a:t>
            </a:r>
            <a:endParaRPr lang="hu-HU" dirty="0"/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layers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chance</a:t>
            </a:r>
            <a:r>
              <a:rPr lang="hu-HU" dirty="0"/>
              <a:t> </a:t>
            </a:r>
            <a:r>
              <a:rPr lang="hu-HU" dirty="0" err="1"/>
              <a:t>of</a:t>
            </a:r>
            <a:r>
              <a:rPr lang="hu-HU" dirty="0"/>
              <a:t> </a:t>
            </a:r>
            <a:r>
              <a:rPr lang="hu-HU" dirty="0" err="1"/>
              <a:t>overfitting</a:t>
            </a:r>
            <a:r>
              <a:rPr lang="hu-HU" dirty="0"/>
              <a:t> and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improve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accuracy</a:t>
            </a:r>
            <a:r>
              <a:rPr lang="hu-HU" dirty="0"/>
              <a:t>: </a:t>
            </a:r>
            <a:r>
              <a:rPr lang="hu-HU" dirty="0" err="1"/>
              <a:t>Batchnormalization</a:t>
            </a:r>
            <a:r>
              <a:rPr lang="hu-HU" dirty="0"/>
              <a:t>, </a:t>
            </a:r>
            <a:r>
              <a:rPr lang="hu-HU" dirty="0" err="1"/>
              <a:t>AveragePooling</a:t>
            </a:r>
            <a:r>
              <a:rPr lang="hu-HU" dirty="0"/>
              <a:t>, </a:t>
            </a:r>
            <a:r>
              <a:rPr lang="hu-HU" dirty="0" err="1"/>
              <a:t>Dropout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performed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3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62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LSTM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63" y="1690688"/>
            <a:ext cx="10388765" cy="194195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59125" y="3881887"/>
            <a:ext cx="10765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LSTM </a:t>
            </a:r>
            <a:r>
              <a:rPr lang="hu-HU" sz="2800" dirty="0" err="1"/>
              <a:t>model</a:t>
            </a:r>
            <a:r>
              <a:rPr lang="hu-HU" sz="2800" dirty="0"/>
              <a:t> </a:t>
            </a:r>
            <a:r>
              <a:rPr lang="hu-HU" sz="2800" dirty="0" err="1"/>
              <a:t>we</a:t>
            </a:r>
            <a:r>
              <a:rPr lang="hu-HU" sz="2800" dirty="0"/>
              <a:t>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MFCCs</a:t>
            </a:r>
            <a:r>
              <a:rPr lang="hu-HU" sz="2800" dirty="0"/>
              <a:t> </a:t>
            </a:r>
            <a:r>
              <a:rPr lang="hu-HU" sz="2800" dirty="0" err="1"/>
              <a:t>extracted</a:t>
            </a:r>
            <a:r>
              <a:rPr lang="hu-HU" sz="2800" dirty="0"/>
              <a:t> </a:t>
            </a:r>
            <a:r>
              <a:rPr lang="hu-HU" sz="2800" dirty="0" err="1"/>
              <a:t>from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audio</a:t>
            </a:r>
            <a:r>
              <a:rPr lang="hu-HU" sz="2800" dirty="0"/>
              <a:t> </a:t>
            </a:r>
            <a:r>
              <a:rPr lang="hu-HU" sz="2800" dirty="0" err="1"/>
              <a:t>data</a:t>
            </a:r>
            <a:endParaRPr lang="hu-HU" sz="2800" dirty="0"/>
          </a:p>
          <a:p>
            <a:pPr marL="285750" indent="-285750">
              <a:buFontTx/>
              <a:buChar char="-"/>
            </a:pPr>
            <a:r>
              <a:rPr lang="hu-HU" sz="2800" dirty="0" err="1"/>
              <a:t>Dropoutlayers</a:t>
            </a:r>
            <a:r>
              <a:rPr lang="hu-HU" sz="2800" dirty="0"/>
              <a:t> </a:t>
            </a:r>
            <a:r>
              <a:rPr lang="hu-HU" sz="2800" dirty="0" err="1"/>
              <a:t>didn’t</a:t>
            </a:r>
            <a:r>
              <a:rPr lang="hu-HU" sz="2800" dirty="0"/>
              <a:t> </a:t>
            </a:r>
            <a:r>
              <a:rPr lang="hu-HU" sz="2800" dirty="0" err="1"/>
              <a:t>work</a:t>
            </a:r>
            <a:r>
              <a:rPr lang="hu-HU" sz="2800" dirty="0"/>
              <a:t> </a:t>
            </a:r>
            <a:r>
              <a:rPr lang="hu-HU" sz="2800" dirty="0" err="1"/>
              <a:t>well</a:t>
            </a:r>
            <a:r>
              <a:rPr lang="hu-HU" sz="2800" dirty="0"/>
              <a:t> </a:t>
            </a:r>
            <a:r>
              <a:rPr lang="hu-HU" sz="2800" dirty="0" err="1"/>
              <a:t>between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LSTMs</a:t>
            </a:r>
            <a:r>
              <a:rPr lang="hu-HU" sz="2800" dirty="0"/>
              <a:t> </a:t>
            </a:r>
            <a:r>
              <a:rPr lang="hu-HU" sz="2800" dirty="0" err="1"/>
              <a:t>so</a:t>
            </a:r>
            <a:r>
              <a:rPr lang="hu-HU" sz="2800" dirty="0"/>
              <a:t> </a:t>
            </a:r>
            <a:r>
              <a:rPr lang="hu-HU" sz="2800" dirty="0" err="1"/>
              <a:t>we</a:t>
            </a:r>
            <a:r>
              <a:rPr lang="hu-HU" sz="2800" dirty="0"/>
              <a:t> </a:t>
            </a:r>
            <a:r>
              <a:rPr lang="hu-HU" sz="2800" dirty="0" err="1"/>
              <a:t>only</a:t>
            </a:r>
            <a:r>
              <a:rPr lang="hu-HU" sz="2800" dirty="0"/>
              <a:t> </a:t>
            </a:r>
            <a:r>
              <a:rPr lang="hu-HU" sz="2800" dirty="0" err="1"/>
              <a:t>put</a:t>
            </a:r>
            <a:r>
              <a:rPr lang="hu-HU" sz="2800" dirty="0"/>
              <a:t> </a:t>
            </a:r>
            <a:r>
              <a:rPr lang="hu-HU" sz="2800" dirty="0" err="1"/>
              <a:t>them</a:t>
            </a:r>
            <a:r>
              <a:rPr lang="hu-HU" sz="2800" dirty="0"/>
              <a:t> </a:t>
            </a:r>
            <a:r>
              <a:rPr lang="hu-HU" sz="2800" dirty="0" err="1"/>
              <a:t>between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dense</a:t>
            </a:r>
            <a:r>
              <a:rPr lang="hu-HU" sz="2800" dirty="0"/>
              <a:t> </a:t>
            </a:r>
            <a:r>
              <a:rPr lang="hu-HU" sz="2800" dirty="0" err="1"/>
              <a:t>layers</a:t>
            </a:r>
            <a:endParaRPr lang="hu-HU" sz="2800" dirty="0"/>
          </a:p>
          <a:p>
            <a:pPr marL="285750" indent="-285750">
              <a:buFontTx/>
              <a:buChar char="-"/>
            </a:pPr>
            <a:r>
              <a:rPr lang="hu-HU" sz="2800" dirty="0"/>
              <a:t>The </a:t>
            </a:r>
            <a:r>
              <a:rPr lang="hu-HU" sz="2800" dirty="0" err="1"/>
              <a:t>accuracy</a:t>
            </a:r>
            <a:r>
              <a:rPr lang="hu-HU" sz="2800" dirty="0"/>
              <a:t> </a:t>
            </a:r>
            <a:r>
              <a:rPr lang="hu-HU" sz="2800" dirty="0" err="1"/>
              <a:t>wasn’t</a:t>
            </a:r>
            <a:r>
              <a:rPr lang="hu-HU" sz="2800" dirty="0"/>
              <a:t> </a:t>
            </a:r>
            <a:r>
              <a:rPr lang="hu-HU" sz="2800" dirty="0" err="1"/>
              <a:t>as</a:t>
            </a:r>
            <a:r>
              <a:rPr lang="hu-HU" sz="2800" dirty="0"/>
              <a:t> </a:t>
            </a:r>
            <a:r>
              <a:rPr lang="hu-HU" sz="2800" dirty="0" err="1"/>
              <a:t>high</a:t>
            </a:r>
            <a:r>
              <a:rPr lang="hu-HU" sz="2800" dirty="0"/>
              <a:t> </a:t>
            </a:r>
            <a:r>
              <a:rPr lang="hu-HU" sz="2800" dirty="0" err="1"/>
              <a:t>as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CNN </a:t>
            </a:r>
            <a:r>
              <a:rPr lang="hu-HU" sz="2800" dirty="0" err="1"/>
              <a:t>model’s</a:t>
            </a:r>
            <a:r>
              <a:rPr lang="hu-H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113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980B6F-11A5-FB99-1068-A66EBDFD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7B16C74-DEB3-C311-5A10-FD9871CE1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848" y="1576391"/>
            <a:ext cx="4516498" cy="4916484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152692B-2E52-FA20-2EE2-0FEC3EA9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163" y="551767"/>
            <a:ext cx="3276583" cy="59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27B4F3-43B6-C742-D3FB-0E10373C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F3E195A8-2051-FF4C-62D7-D5410573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CNN:		66%</a:t>
            </a:r>
          </a:p>
          <a:p>
            <a:r>
              <a:rPr lang="en-US" dirty="0"/>
              <a:t>LSTM:		44%</a:t>
            </a:r>
          </a:p>
          <a:p>
            <a:r>
              <a:rPr lang="en-US" dirty="0"/>
              <a:t>Transformer:	61%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0D93B51-84CB-6515-49D3-8D52599F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14" y="1214725"/>
            <a:ext cx="5721064" cy="46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3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A5365A-F36A-11D6-E32A-6F7D3840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7647E-D0CE-D3C5-CE8B-00E708F8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2E8817-6CFA-167A-09A2-526003E2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25536" cy="11622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DC08AB-20C3-E104-EC2F-9045E6348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4376"/>
            <a:ext cx="7334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05C0533-2239-9D3C-8E4A-108301DE0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52490"/>
            <a:ext cx="659222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7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186</Words>
  <Application>Microsoft Office PowerPoint</Application>
  <PresentationFormat>Szélesvásznú</PresentationFormat>
  <Paragraphs>24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Music Genre Classification</vt:lpstr>
      <vt:lpstr>Audio data for different genres</vt:lpstr>
      <vt:lpstr>Mel Spectogram for different genres</vt:lpstr>
      <vt:lpstr>MFCC and Mel spectrograms</vt:lpstr>
      <vt:lpstr>CNN</vt:lpstr>
      <vt:lpstr>LSTM</vt:lpstr>
      <vt:lpstr>Transformer</vt:lpstr>
      <vt:lpstr>Evaluation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Szilárd</dc:creator>
  <cp:lastModifiedBy>Czumbel Péter</cp:lastModifiedBy>
  <cp:revision>3</cp:revision>
  <dcterms:created xsi:type="dcterms:W3CDTF">2023-05-17T20:29:04Z</dcterms:created>
  <dcterms:modified xsi:type="dcterms:W3CDTF">2023-05-17T21:42:05Z</dcterms:modified>
</cp:coreProperties>
</file>