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3BC"/>
    <a:srgbClr val="D2B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B0FDE8-A78A-4575-9852-F677C690F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DD86A99-D8E2-4602-86CC-B74E771F1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BEE359-BF3A-49F1-99FC-A063064D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163B0E-838D-4C81-9058-D3DA7A69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41832E-56B1-455F-8CBE-C50CC25D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3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B7117-1753-491C-8464-8BFE1F6B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8F42002-187B-48A9-A61E-9F07FD921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08455F-F8A9-4D5F-BB24-C126FA7C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A795EF-27C6-4B4B-A1D5-6A116A2A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1FC500-A4EC-4464-98A6-624A3C0E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3987280-574D-4206-BD08-F13E3646D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BEC4C07-220F-4D10-81C9-C7FE9EC3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DCCD3B-8099-4AFE-9642-9954C625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7C1BD8-8D8C-4C60-9A29-6BDAF57D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8F4A98-D2F9-47E6-A9C4-67BBC66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A30C49-61A2-4F16-BF8F-5E698C1F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2AEB54-99FD-405F-B01D-C98E907A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1418C2-FB24-447D-AC8B-7991AAE5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E761D5-F575-42A5-BBE8-832218E6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8A897F-8588-435B-9E73-631C13FA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58CD35-6F99-4F9B-8B59-B50CA263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2382F6-14C7-41A7-9AA8-BE97F4FE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D78643-C5E6-42DF-B745-A7974B6D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289A13-A584-4F5E-A489-4D422618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8D1FDC-3691-49D3-9DD4-62A4FA33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C08E9F-32DA-47BE-8AC4-23357654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6CAD1-C556-48C2-90E9-79E151B14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CBFA3F-8DE2-4E91-A2A8-5972CBB6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FD3F3C-A3BE-49FD-AA70-6CC2BB0F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DEA370-7606-4BE9-A8BA-2CDCD85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11525B2-804A-4B7E-9FD4-A855F3D9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A4A2C-0171-4BF2-A2F3-9E407F10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5776DB-FC29-447B-9C6A-F7C9B089C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D963653-E915-4BC7-BACD-FAEEA748D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7B2F879-578A-47B9-8934-743B616F4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8246BA9-14C9-46B7-8189-3A823BE65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8F7BEE8-B47D-4D8C-9A67-BC55FF1C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C737FC2-8BEA-47F5-B817-470B01A3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62EC881-8B7C-4629-9119-488D8A7F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C03663-954A-4A1A-9D7D-2A1C7FC5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FDE70CA-C135-49E1-9A6C-A9401DBB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87C967D-1E5F-4D95-983B-05147F31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9A8B267-3738-4EC7-9245-7E5EC6B9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D35E285-916E-4F31-80E7-2D29802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B47630C-B1FE-4AA9-A88F-063944FF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2737BE1-B735-4B71-8E6E-DEAF8008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66C680-2AD0-4062-946D-ADAC6064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F59446-F316-4EFA-8E24-8F2E7E547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CDA439-B1BB-40A4-9790-237448A12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966C13-4271-4A42-B453-EA8E36B1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7C898E-C27A-4652-B945-14F22078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07B1DD-7E78-40D1-8A68-052FE910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42EB8C-443E-4BEA-931B-08C67158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EB01DAA-2AAF-4769-B777-2E7541CC6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3F4CD33-1EC7-45CA-A7FB-D95F3C600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C401FF-C772-41E1-9BA4-831386EE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421D62-059A-41AE-9EE9-BA1FF541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5F9CA77-D1DA-4038-9696-BADE442B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7E45571-2EA4-4C76-95DD-9DB8FE63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6329E3-430A-4F29-AD86-19DBF275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E44AFB-14A4-4D30-A775-3A98D571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849C-408F-44F9-AE02-8867FC74549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E397CA-65DB-4A8A-8295-BEAE4B3EF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208F5B-4886-4DC2-8565-95C8DCE55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74BF2-6682-4382-9F13-9FE4CE03C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zövegdoboz 12">
            <a:extLst>
              <a:ext uri="{FF2B5EF4-FFF2-40B4-BE49-F238E27FC236}">
                <a16:creationId xmlns:a16="http://schemas.microsoft.com/office/drawing/2014/main" id="{63EB63BE-2507-4037-9163-DA38C5F0FB6D}"/>
              </a:ext>
            </a:extLst>
          </p:cNvPr>
          <p:cNvSpPr txBox="1"/>
          <p:nvPr/>
        </p:nvSpPr>
        <p:spPr>
          <a:xfrm rot="20284045">
            <a:off x="3475042" y="2132588"/>
            <a:ext cx="3077978" cy="830997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1849. </a:t>
            </a:r>
            <a:r>
              <a:rPr lang="hu-HU" sz="16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April</a:t>
            </a:r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hu-HU" sz="1600" b="1" i="1" dirty="0">
                <a:solidFill>
                  <a:srgbClr val="000000"/>
                </a:solidFill>
                <a:latin typeface="Calibri" panose="020F0502020204030204" pitchFamily="34" charset="0"/>
              </a:rPr>
              <a:t>14</a:t>
            </a:r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hu-HU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Declaration</a:t>
            </a:r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hu-HU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Independenc</a:t>
            </a:r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Függetlenségi nyilatkozat</a:t>
            </a:r>
            <a:endParaRPr lang="en-US" sz="16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78DDB7E-3FA8-4858-8367-E801ED0F5277}"/>
              </a:ext>
            </a:extLst>
          </p:cNvPr>
          <p:cNvSpPr txBox="1"/>
          <p:nvPr/>
        </p:nvSpPr>
        <p:spPr>
          <a:xfrm rot="20284045">
            <a:off x="-42783" y="1777263"/>
            <a:ext cx="3047043" cy="830997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1849. </a:t>
            </a:r>
            <a:r>
              <a:rPr lang="hu-HU" sz="16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March</a:t>
            </a:r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4.</a:t>
            </a:r>
          </a:p>
          <a:p>
            <a:r>
              <a:rPr lang="hu-HU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March</a:t>
            </a:r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u-HU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Constitution</a:t>
            </a:r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hu-HU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Austria</a:t>
            </a:r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)/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Olmützi alkotmány</a:t>
            </a:r>
            <a:endParaRPr lang="en-US" sz="16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4D0E195-85F8-482D-81C3-E19E71F2A229}"/>
              </a:ext>
            </a:extLst>
          </p:cNvPr>
          <p:cNvSpPr txBox="1"/>
          <p:nvPr/>
        </p:nvSpPr>
        <p:spPr>
          <a:xfrm rot="20284045">
            <a:off x="153647" y="3834481"/>
            <a:ext cx="2385990" cy="830997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1849. </a:t>
            </a:r>
            <a:r>
              <a:rPr lang="hu-HU" sz="16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April</a:t>
            </a:r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02.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Battle of Hatvan/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Hatvani csata</a:t>
            </a:r>
            <a:endParaRPr lang="en-US" sz="16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2FF91EA-83CB-45B1-8AD7-42E4DD6965DC}"/>
              </a:ext>
            </a:extLst>
          </p:cNvPr>
          <p:cNvSpPr txBox="1"/>
          <p:nvPr/>
        </p:nvSpPr>
        <p:spPr>
          <a:xfrm rot="20284045">
            <a:off x="1534577" y="2100396"/>
            <a:ext cx="2775271" cy="830997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1849. </a:t>
            </a:r>
            <a:r>
              <a:rPr lang="hu-HU" sz="16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April</a:t>
            </a:r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04.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Battle of Tápióbicske/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Tápióbicskei csata</a:t>
            </a:r>
            <a:endParaRPr lang="en-US" sz="16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EE57313-F7B7-4B6D-AA7D-50CF75BACB99}"/>
              </a:ext>
            </a:extLst>
          </p:cNvPr>
          <p:cNvSpPr txBox="1"/>
          <p:nvPr/>
        </p:nvSpPr>
        <p:spPr>
          <a:xfrm rot="20284045">
            <a:off x="1913267" y="4077202"/>
            <a:ext cx="2385990" cy="830997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1849. </a:t>
            </a:r>
            <a:r>
              <a:rPr lang="hu-HU" sz="16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April</a:t>
            </a:r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06.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Battle of Isaszeg/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Isaszegi csata</a:t>
            </a:r>
            <a:endParaRPr lang="en-US" sz="16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B538FC7-7551-4058-AA70-A15612483D40}"/>
              </a:ext>
            </a:extLst>
          </p:cNvPr>
          <p:cNvSpPr txBox="1"/>
          <p:nvPr/>
        </p:nvSpPr>
        <p:spPr>
          <a:xfrm rot="20284045">
            <a:off x="4024818" y="3994239"/>
            <a:ext cx="2385990" cy="830997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1849. May 21.</a:t>
            </a:r>
          </a:p>
          <a:p>
            <a:r>
              <a:rPr lang="hu-HU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Siege</a:t>
            </a:r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Buda/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Buda felszabadítása</a:t>
            </a:r>
            <a:endParaRPr lang="en-US" sz="16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F3B482D-694C-4A16-8018-B679C682624C}"/>
              </a:ext>
            </a:extLst>
          </p:cNvPr>
          <p:cNvSpPr txBox="1"/>
          <p:nvPr/>
        </p:nvSpPr>
        <p:spPr>
          <a:xfrm rot="20284045">
            <a:off x="5650588" y="2165489"/>
            <a:ext cx="3081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1849. </a:t>
            </a:r>
            <a:r>
              <a:rPr lang="hu-HU" sz="16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July</a:t>
            </a:r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28.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</a:t>
            </a:r>
            <a:r>
              <a:rPr lang="hu-HU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Decree</a:t>
            </a:r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hu-HU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Nationalities</a:t>
            </a:r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Nemzetiségi </a:t>
            </a:r>
            <a:r>
              <a:rPr lang="hu-HU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határozatt</a:t>
            </a:r>
            <a:endParaRPr lang="en-US" sz="16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36DBF522-AF3B-4813-988D-8BF1F5D50574}"/>
              </a:ext>
            </a:extLst>
          </p:cNvPr>
          <p:cNvSpPr txBox="1"/>
          <p:nvPr/>
        </p:nvSpPr>
        <p:spPr>
          <a:xfrm rot="20284045">
            <a:off x="6272419" y="3922851"/>
            <a:ext cx="238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1849. </a:t>
            </a:r>
            <a:r>
              <a:rPr lang="hu-HU" sz="16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July</a:t>
            </a:r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31.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Battle of Segesvár/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Segesvári csata</a:t>
            </a:r>
            <a:endParaRPr lang="en-US" sz="1600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4EB8BB7-C06B-4587-AFA8-8D2E34438D77}"/>
              </a:ext>
            </a:extLst>
          </p:cNvPr>
          <p:cNvSpPr txBox="1"/>
          <p:nvPr/>
        </p:nvSpPr>
        <p:spPr>
          <a:xfrm rot="20284045">
            <a:off x="8281356" y="3755788"/>
            <a:ext cx="238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1849. August 13.</a:t>
            </a:r>
          </a:p>
          <a:p>
            <a:r>
              <a:rPr lang="hu-HU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Surrender</a:t>
            </a:r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u-HU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</a:t>
            </a:r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Világos/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Világosi fegyverletétel</a:t>
            </a:r>
            <a:endParaRPr lang="en-US" sz="1600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31B3A5-A176-45E6-B248-395BFF12CC86}"/>
              </a:ext>
            </a:extLst>
          </p:cNvPr>
          <p:cNvSpPr txBox="1"/>
          <p:nvPr/>
        </p:nvSpPr>
        <p:spPr>
          <a:xfrm rot="20284045">
            <a:off x="7804956" y="2077124"/>
            <a:ext cx="297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1849. August 09.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Battle of Temesvár/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Temesvári csata</a:t>
            </a:r>
            <a:endParaRPr lang="en-US" sz="1600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41269FAC-AEBB-48F6-B529-024B8758EBAE}"/>
              </a:ext>
            </a:extLst>
          </p:cNvPr>
          <p:cNvSpPr txBox="1"/>
          <p:nvPr/>
        </p:nvSpPr>
        <p:spPr>
          <a:xfrm rot="20284045">
            <a:off x="9800986" y="1814344"/>
            <a:ext cx="3757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1849. </a:t>
            </a:r>
            <a:r>
              <a:rPr lang="hu-HU" sz="16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October</a:t>
            </a:r>
            <a:r>
              <a:rPr lang="hu-HU" sz="16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06.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Execution of the </a:t>
            </a:r>
            <a:endParaRPr lang="hu-HU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Martyrs of Arad</a:t>
            </a:r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</a:p>
          <a:p>
            <a:r>
              <a:rPr lang="hu-HU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Aradi vértanúk kivégzése</a:t>
            </a:r>
            <a:endParaRPr lang="en-US" sz="1600" dirty="0"/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DF33D950-80AF-4EE8-B9B9-3A8E364F3947}"/>
              </a:ext>
            </a:extLst>
          </p:cNvPr>
          <p:cNvCxnSpPr>
            <a:cxnSpLocks/>
          </p:cNvCxnSpPr>
          <p:nvPr/>
        </p:nvCxnSpPr>
        <p:spPr>
          <a:xfrm>
            <a:off x="270280" y="3551979"/>
            <a:ext cx="114511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4A3DB02F-BBB3-44B8-B601-EB747EEE0CF9}"/>
              </a:ext>
            </a:extLst>
          </p:cNvPr>
          <p:cNvCxnSpPr>
            <a:cxnSpLocks/>
          </p:cNvCxnSpPr>
          <p:nvPr/>
        </p:nvCxnSpPr>
        <p:spPr>
          <a:xfrm>
            <a:off x="799477" y="3349612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8D4077F4-AF99-4523-9379-AF97EDBC068C}"/>
              </a:ext>
            </a:extLst>
          </p:cNvPr>
          <p:cNvCxnSpPr>
            <a:cxnSpLocks/>
          </p:cNvCxnSpPr>
          <p:nvPr/>
        </p:nvCxnSpPr>
        <p:spPr>
          <a:xfrm>
            <a:off x="11100218" y="3349612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7C4B8214-E36C-4DF8-BA00-D982E3AB9DF0}"/>
              </a:ext>
            </a:extLst>
          </p:cNvPr>
          <p:cNvCxnSpPr>
            <a:cxnSpLocks/>
          </p:cNvCxnSpPr>
          <p:nvPr/>
        </p:nvCxnSpPr>
        <p:spPr>
          <a:xfrm>
            <a:off x="8701318" y="3551979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476CD83C-11A9-4F3F-9D20-200C81763209}"/>
              </a:ext>
            </a:extLst>
          </p:cNvPr>
          <p:cNvCxnSpPr>
            <a:cxnSpLocks/>
          </p:cNvCxnSpPr>
          <p:nvPr/>
        </p:nvCxnSpPr>
        <p:spPr>
          <a:xfrm>
            <a:off x="8015100" y="3349612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9BA9FA42-9B17-4C8A-AF05-3548616A76EB}"/>
              </a:ext>
            </a:extLst>
          </p:cNvPr>
          <p:cNvCxnSpPr>
            <a:cxnSpLocks/>
          </p:cNvCxnSpPr>
          <p:nvPr/>
        </p:nvCxnSpPr>
        <p:spPr>
          <a:xfrm>
            <a:off x="7596627" y="3542625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A30D7FD-0DE8-4329-82EE-397C39AB94E9}"/>
              </a:ext>
            </a:extLst>
          </p:cNvPr>
          <p:cNvCxnSpPr>
            <a:cxnSpLocks/>
          </p:cNvCxnSpPr>
          <p:nvPr/>
        </p:nvCxnSpPr>
        <p:spPr>
          <a:xfrm>
            <a:off x="7283046" y="3349612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FF38C604-C4C3-4A69-98EA-DED4DC34098E}"/>
              </a:ext>
            </a:extLst>
          </p:cNvPr>
          <p:cNvCxnSpPr>
            <a:cxnSpLocks/>
          </p:cNvCxnSpPr>
          <p:nvPr/>
        </p:nvCxnSpPr>
        <p:spPr>
          <a:xfrm>
            <a:off x="2225092" y="3542625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A2CFCA9-B9BB-4C20-8F2D-A7E137F5761C}"/>
              </a:ext>
            </a:extLst>
          </p:cNvPr>
          <p:cNvCxnSpPr>
            <a:cxnSpLocks/>
          </p:cNvCxnSpPr>
          <p:nvPr/>
        </p:nvCxnSpPr>
        <p:spPr>
          <a:xfrm>
            <a:off x="2509471" y="3350423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3C011C4-0D44-46BD-B7EB-E13F212CA54B}"/>
              </a:ext>
            </a:extLst>
          </p:cNvPr>
          <p:cNvCxnSpPr>
            <a:cxnSpLocks/>
          </p:cNvCxnSpPr>
          <p:nvPr/>
        </p:nvCxnSpPr>
        <p:spPr>
          <a:xfrm>
            <a:off x="2800463" y="3551979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1E04130B-85B7-4B66-83FD-6165A1182363}"/>
              </a:ext>
            </a:extLst>
          </p:cNvPr>
          <p:cNvCxnSpPr>
            <a:cxnSpLocks/>
          </p:cNvCxnSpPr>
          <p:nvPr/>
        </p:nvCxnSpPr>
        <p:spPr>
          <a:xfrm>
            <a:off x="3592305" y="3340258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AF3B5AAA-C33E-4811-8682-49EB58D28D35}"/>
              </a:ext>
            </a:extLst>
          </p:cNvPr>
          <p:cNvCxnSpPr>
            <a:cxnSpLocks/>
          </p:cNvCxnSpPr>
          <p:nvPr/>
        </p:nvCxnSpPr>
        <p:spPr>
          <a:xfrm>
            <a:off x="5494895" y="3542625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zövegdoboz 12">
            <a:extLst>
              <a:ext uri="{FF2B5EF4-FFF2-40B4-BE49-F238E27FC236}">
                <a16:creationId xmlns:a16="http://schemas.microsoft.com/office/drawing/2014/main" id="{63EB63BE-2507-4037-9163-DA38C5F0FB6D}"/>
              </a:ext>
            </a:extLst>
          </p:cNvPr>
          <p:cNvSpPr txBox="1"/>
          <p:nvPr/>
        </p:nvSpPr>
        <p:spPr>
          <a:xfrm rot="20879390">
            <a:off x="6058822" y="1411013"/>
            <a:ext cx="3655284" cy="923330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1848. Dec 2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V.Ferdinánd lemond a trónról /</a:t>
            </a: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Ferdinand V. abdicated his throne</a:t>
            </a:r>
            <a:endParaRPr lang="en-US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78DDB7E-3FA8-4858-8367-E801ED0F5277}"/>
              </a:ext>
            </a:extLst>
          </p:cNvPr>
          <p:cNvSpPr txBox="1"/>
          <p:nvPr/>
        </p:nvSpPr>
        <p:spPr>
          <a:xfrm rot="20879390">
            <a:off x="41022" y="1452888"/>
            <a:ext cx="3937857" cy="923330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1848. Szept/</a:t>
            </a:r>
            <a:r>
              <a:rPr lang="hu-H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Sept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11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Jellasics támadása </a:t>
            </a:r>
            <a:r>
              <a:rPr lang="hu-HU" b="1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hu-H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attack</a:t>
            </a: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Jellasics</a:t>
            </a:r>
            <a:endParaRPr lang="hu-HU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4D0E195-85F8-482D-81C3-E19E71F2A229}"/>
              </a:ext>
            </a:extLst>
          </p:cNvPr>
          <p:cNvSpPr txBox="1"/>
          <p:nvPr/>
        </p:nvSpPr>
        <p:spPr>
          <a:xfrm rot="20879390">
            <a:off x="123289" y="4228434"/>
            <a:ext cx="3954431" cy="923330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1848. Szept/</a:t>
            </a:r>
            <a:r>
              <a:rPr lang="hu-H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Sept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29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Pákozdi győzelem</a:t>
            </a:r>
            <a:r>
              <a:rPr lang="hu-HU" b="1" dirty="0">
                <a:solidFill>
                  <a:srgbClr val="000000"/>
                </a:solidFill>
                <a:latin typeface="Arial" panose="020B0604020202020204" pitchFamily="34" charset="0"/>
              </a:rPr>
              <a:t> /</a:t>
            </a:r>
            <a:endParaRPr lang="hu-HU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hu-H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victory</a:t>
            </a: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Pákozd</a:t>
            </a:r>
            <a:endParaRPr lang="hu-HU" sz="1800" b="1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2FF91EA-83CB-45B1-8AD7-42E4DD6965DC}"/>
              </a:ext>
            </a:extLst>
          </p:cNvPr>
          <p:cNvSpPr txBox="1"/>
          <p:nvPr/>
        </p:nvSpPr>
        <p:spPr>
          <a:xfrm rot="20879390">
            <a:off x="2657413" y="1605227"/>
            <a:ext cx="3609234" cy="923330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1848. Okt/</a:t>
            </a:r>
            <a:r>
              <a:rPr lang="hu-H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Oct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6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Bécsi forradalom</a:t>
            </a:r>
            <a:r>
              <a:rPr lang="hu-HU" b="1" dirty="0">
                <a:solidFill>
                  <a:srgbClr val="000000"/>
                </a:solidFill>
                <a:latin typeface="Arial" panose="020B0604020202020204" pitchFamily="34" charset="0"/>
              </a:rPr>
              <a:t> /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hu-H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Revolution</a:t>
            </a: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hu-H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Vienna</a:t>
            </a:r>
            <a:endParaRPr lang="en-US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EE57313-F7B7-4B6D-AA7D-50CF75BACB99}"/>
              </a:ext>
            </a:extLst>
          </p:cNvPr>
          <p:cNvSpPr txBox="1"/>
          <p:nvPr/>
        </p:nvSpPr>
        <p:spPr>
          <a:xfrm rot="20879390">
            <a:off x="3143950" y="4174999"/>
            <a:ext cx="3315924" cy="923330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1848. Okt/</a:t>
            </a:r>
            <a:r>
              <a:rPr lang="hu-H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Oct</a:t>
            </a:r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30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Schwechati vereség</a:t>
            </a:r>
            <a:r>
              <a:rPr lang="hu-HU" b="1" dirty="0">
                <a:solidFill>
                  <a:srgbClr val="000000"/>
                </a:solidFill>
                <a:latin typeface="Arial" panose="020B0604020202020204" pitchFamily="34" charset="0"/>
              </a:rPr>
              <a:t> /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hu-H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battle</a:t>
            </a: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Schwechat</a:t>
            </a:r>
            <a:endParaRPr lang="en-US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B538FC7-7551-4058-AA70-A15612483D40}"/>
              </a:ext>
            </a:extLst>
          </p:cNvPr>
          <p:cNvSpPr txBox="1"/>
          <p:nvPr/>
        </p:nvSpPr>
        <p:spPr>
          <a:xfrm rot="20879390">
            <a:off x="6815029" y="4105572"/>
            <a:ext cx="3010176" cy="923330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1848. Dec 30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Móri csata /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hu-H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battle</a:t>
            </a: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Mór</a:t>
            </a:r>
            <a:endParaRPr lang="en-US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F3B482D-694C-4A16-8018-B679C682624C}"/>
              </a:ext>
            </a:extLst>
          </p:cNvPr>
          <p:cNvSpPr txBox="1"/>
          <p:nvPr/>
        </p:nvSpPr>
        <p:spPr>
          <a:xfrm rot="20879390">
            <a:off x="9128720" y="1670963"/>
            <a:ext cx="3547786" cy="923330"/>
          </a:xfrm>
          <a:prstGeom prst="rect">
            <a:avLst/>
          </a:prstGeom>
          <a:gradFill>
            <a:gsLst>
              <a:gs pos="68000">
                <a:schemeClr val="bg1"/>
              </a:gs>
              <a:gs pos="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r>
              <a:rPr lang="hu-H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1849. Febr 26-27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Kápolnai csata /</a:t>
            </a:r>
          </a:p>
          <a:p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hu-H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battle</a:t>
            </a:r>
            <a:r>
              <a:rPr lang="hu-H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Kápolna</a:t>
            </a:r>
            <a:endParaRPr lang="en-US" dirty="0"/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DF33D950-80AF-4EE8-B9B9-3A8E364F3947}"/>
              </a:ext>
            </a:extLst>
          </p:cNvPr>
          <p:cNvCxnSpPr>
            <a:cxnSpLocks/>
          </p:cNvCxnSpPr>
          <p:nvPr/>
        </p:nvCxnSpPr>
        <p:spPr>
          <a:xfrm>
            <a:off x="370213" y="3481856"/>
            <a:ext cx="114511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4A3DB02F-BBB3-44B8-B601-EB747EEE0CF9}"/>
              </a:ext>
            </a:extLst>
          </p:cNvPr>
          <p:cNvCxnSpPr>
            <a:cxnSpLocks/>
          </p:cNvCxnSpPr>
          <p:nvPr/>
        </p:nvCxnSpPr>
        <p:spPr>
          <a:xfrm>
            <a:off x="1259174" y="3279489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8D4077F4-AF99-4523-9379-AF97EDBC068C}"/>
              </a:ext>
            </a:extLst>
          </p:cNvPr>
          <p:cNvCxnSpPr>
            <a:cxnSpLocks/>
          </p:cNvCxnSpPr>
          <p:nvPr/>
        </p:nvCxnSpPr>
        <p:spPr>
          <a:xfrm>
            <a:off x="11050249" y="3246899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476CD83C-11A9-4F3F-9D20-200C81763209}"/>
              </a:ext>
            </a:extLst>
          </p:cNvPr>
          <p:cNvCxnSpPr>
            <a:cxnSpLocks/>
          </p:cNvCxnSpPr>
          <p:nvPr/>
        </p:nvCxnSpPr>
        <p:spPr>
          <a:xfrm>
            <a:off x="6233286" y="3270136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9BA9FA42-9B17-4C8A-AF05-3548616A76EB}"/>
              </a:ext>
            </a:extLst>
          </p:cNvPr>
          <p:cNvCxnSpPr>
            <a:cxnSpLocks/>
          </p:cNvCxnSpPr>
          <p:nvPr/>
        </p:nvCxnSpPr>
        <p:spPr>
          <a:xfrm>
            <a:off x="8117924" y="3481856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A30D7FD-0DE8-4329-82EE-397C39AB94E9}"/>
              </a:ext>
            </a:extLst>
          </p:cNvPr>
          <p:cNvCxnSpPr>
            <a:cxnSpLocks/>
          </p:cNvCxnSpPr>
          <p:nvPr/>
        </p:nvCxnSpPr>
        <p:spPr>
          <a:xfrm>
            <a:off x="2690775" y="3270136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FF38C604-C4C3-4A69-98EA-DED4DC34098E}"/>
              </a:ext>
            </a:extLst>
          </p:cNvPr>
          <p:cNvCxnSpPr>
            <a:cxnSpLocks/>
          </p:cNvCxnSpPr>
          <p:nvPr/>
        </p:nvCxnSpPr>
        <p:spPr>
          <a:xfrm>
            <a:off x="2100504" y="3481856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AF3B5AAA-C33E-4811-8682-49EB58D28D35}"/>
              </a:ext>
            </a:extLst>
          </p:cNvPr>
          <p:cNvCxnSpPr>
            <a:cxnSpLocks/>
          </p:cNvCxnSpPr>
          <p:nvPr/>
        </p:nvCxnSpPr>
        <p:spPr>
          <a:xfrm>
            <a:off x="4462030" y="3460058"/>
            <a:ext cx="0" cy="202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578DDB7E-3FA8-4858-8367-E801ED0F5277}"/>
              </a:ext>
            </a:extLst>
          </p:cNvPr>
          <p:cNvSpPr txBox="1"/>
          <p:nvPr/>
        </p:nvSpPr>
        <p:spPr>
          <a:xfrm rot="21058921">
            <a:off x="377098" y="2464996"/>
            <a:ext cx="3569452" cy="369332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1848. </a:t>
            </a:r>
            <a:r>
              <a:rPr lang="hu-HU" sz="18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March</a:t>
            </a:r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hu-HU" b="1" i="1" dirty="0">
                <a:solidFill>
                  <a:srgbClr val="000000"/>
                </a:solidFill>
                <a:latin typeface="Calibri" panose="020F0502020204030204" pitchFamily="34" charset="0"/>
              </a:rPr>
              <a:t>Március </a:t>
            </a:r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4D0E195-85F8-482D-81C3-E19E71F2A229}"/>
              </a:ext>
            </a:extLst>
          </p:cNvPr>
          <p:cNvSpPr txBox="1"/>
          <p:nvPr/>
        </p:nvSpPr>
        <p:spPr>
          <a:xfrm rot="21058921">
            <a:off x="415016" y="3905631"/>
            <a:ext cx="3669499" cy="369332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1848. </a:t>
            </a:r>
            <a:r>
              <a:rPr lang="hu-HU" b="1" i="1" dirty="0" err="1">
                <a:solidFill>
                  <a:srgbClr val="000000"/>
                </a:solidFill>
                <a:latin typeface="Calibri" panose="020F0502020204030204" pitchFamily="34" charset="0"/>
              </a:rPr>
              <a:t>March</a:t>
            </a:r>
            <a:r>
              <a:rPr lang="hu-HU" b="1" i="1" dirty="0">
                <a:solidFill>
                  <a:srgbClr val="000000"/>
                </a:solidFill>
                <a:latin typeface="Calibri" panose="020F0502020204030204" pitchFamily="34" charset="0"/>
              </a:rPr>
              <a:t>/Március</a:t>
            </a:r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u-HU" b="1" i="1" dirty="0">
                <a:solidFill>
                  <a:srgbClr val="000000"/>
                </a:solidFill>
                <a:latin typeface="Calibri" panose="020F0502020204030204" pitchFamily="34" charset="0"/>
              </a:rPr>
              <a:t>17</a:t>
            </a:r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2FF91EA-83CB-45B1-8AD7-42E4DD6965DC}"/>
              </a:ext>
            </a:extLst>
          </p:cNvPr>
          <p:cNvSpPr txBox="1"/>
          <p:nvPr/>
        </p:nvSpPr>
        <p:spPr>
          <a:xfrm rot="21058921">
            <a:off x="3243132" y="2415719"/>
            <a:ext cx="3669499" cy="369332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1848. </a:t>
            </a:r>
            <a:r>
              <a:rPr lang="hu-HU" sz="18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April</a:t>
            </a:r>
            <a:r>
              <a:rPr lang="hu-HU" b="1" i="1" dirty="0">
                <a:solidFill>
                  <a:srgbClr val="000000"/>
                </a:solidFill>
                <a:latin typeface="Calibri" panose="020F0502020204030204" pitchFamily="34" charset="0"/>
              </a:rPr>
              <a:t>/Április</a:t>
            </a:r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hu-HU" b="1" i="1" dirty="0">
                <a:solidFill>
                  <a:srgbClr val="000000"/>
                </a:solidFill>
                <a:latin typeface="Calibri" panose="020F0502020204030204" pitchFamily="34" charset="0"/>
              </a:rPr>
              <a:t>11.</a:t>
            </a:r>
            <a:endParaRPr lang="hu-HU" sz="1800" b="1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EE57313-F7B7-4B6D-AA7D-50CF75BACB99}"/>
              </a:ext>
            </a:extLst>
          </p:cNvPr>
          <p:cNvSpPr txBox="1"/>
          <p:nvPr/>
        </p:nvSpPr>
        <p:spPr>
          <a:xfrm rot="21058921">
            <a:off x="8494526" y="2326497"/>
            <a:ext cx="3669499" cy="646331"/>
          </a:xfrm>
          <a:prstGeom prst="rect">
            <a:avLst/>
          </a:prstGeom>
          <a:gradFill flip="none" rotWithShape="1">
            <a:gsLst>
              <a:gs pos="68000">
                <a:schemeClr val="bg1"/>
              </a:gs>
              <a:gs pos="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1848. </a:t>
            </a:r>
            <a:r>
              <a:rPr lang="hu-HU" b="1" i="1" dirty="0">
                <a:solidFill>
                  <a:srgbClr val="000000"/>
                </a:solidFill>
                <a:latin typeface="Calibri" panose="020F0502020204030204" pitchFamily="34" charset="0"/>
              </a:rPr>
              <a:t>August/Augusztus</a:t>
            </a:r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29. – </a:t>
            </a:r>
            <a:r>
              <a:rPr lang="hu-HU" sz="18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September</a:t>
            </a:r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/Szeptember 11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F3B482D-694C-4A16-8018-B679C682624C}"/>
              </a:ext>
            </a:extLst>
          </p:cNvPr>
          <p:cNvSpPr txBox="1"/>
          <p:nvPr/>
        </p:nvSpPr>
        <p:spPr>
          <a:xfrm rot="21058921">
            <a:off x="5084148" y="3972823"/>
            <a:ext cx="3669499" cy="369332"/>
          </a:xfrm>
          <a:prstGeom prst="rect">
            <a:avLst/>
          </a:prstGeom>
          <a:gradFill>
            <a:gsLst>
              <a:gs pos="68000">
                <a:schemeClr val="bg1"/>
              </a:gs>
              <a:gs pos="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1848. </a:t>
            </a:r>
            <a:r>
              <a:rPr lang="hu-HU" sz="1800" b="1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July</a:t>
            </a:r>
            <a:r>
              <a:rPr lang="hu-HU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/Július </a:t>
            </a:r>
            <a:r>
              <a:rPr lang="hu-HU" b="1" i="1" dirty="0">
                <a:solidFill>
                  <a:srgbClr val="000000"/>
                </a:solidFill>
                <a:latin typeface="Calibri" panose="020F0502020204030204" pitchFamily="34" charset="0"/>
              </a:rPr>
              <a:t>5.</a:t>
            </a:r>
            <a:endParaRPr lang="hu-HU" sz="1800" b="1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DF33D950-80AF-4EE8-B9B9-3A8E364F3947}"/>
              </a:ext>
            </a:extLst>
          </p:cNvPr>
          <p:cNvCxnSpPr>
            <a:cxnSpLocks/>
          </p:cNvCxnSpPr>
          <p:nvPr/>
        </p:nvCxnSpPr>
        <p:spPr>
          <a:xfrm>
            <a:off x="370213" y="3481856"/>
            <a:ext cx="114511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4A3DB02F-BBB3-44B8-B601-EB747EEE0CF9}"/>
              </a:ext>
            </a:extLst>
          </p:cNvPr>
          <p:cNvCxnSpPr>
            <a:cxnSpLocks/>
          </p:cNvCxnSpPr>
          <p:nvPr/>
        </p:nvCxnSpPr>
        <p:spPr>
          <a:xfrm>
            <a:off x="1352892" y="3295475"/>
            <a:ext cx="0" cy="168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A30D7FD-0DE8-4329-82EE-397C39AB94E9}"/>
              </a:ext>
            </a:extLst>
          </p:cNvPr>
          <p:cNvCxnSpPr>
            <a:cxnSpLocks/>
          </p:cNvCxnSpPr>
          <p:nvPr/>
        </p:nvCxnSpPr>
        <p:spPr>
          <a:xfrm>
            <a:off x="10290974" y="3295475"/>
            <a:ext cx="1" cy="197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FF38C604-C4C3-4A69-98EA-DED4DC34098E}"/>
              </a:ext>
            </a:extLst>
          </p:cNvPr>
          <p:cNvCxnSpPr>
            <a:cxnSpLocks/>
          </p:cNvCxnSpPr>
          <p:nvPr/>
        </p:nvCxnSpPr>
        <p:spPr>
          <a:xfrm flipH="1">
            <a:off x="1899903" y="3493421"/>
            <a:ext cx="1" cy="194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1E04130B-85B7-4B66-83FD-6165A1182363}"/>
              </a:ext>
            </a:extLst>
          </p:cNvPr>
          <p:cNvCxnSpPr>
            <a:cxnSpLocks/>
          </p:cNvCxnSpPr>
          <p:nvPr/>
        </p:nvCxnSpPr>
        <p:spPr>
          <a:xfrm>
            <a:off x="3284037" y="3265428"/>
            <a:ext cx="1" cy="205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AF3B5AAA-C33E-4811-8682-49EB58D28D35}"/>
              </a:ext>
            </a:extLst>
          </p:cNvPr>
          <p:cNvCxnSpPr>
            <a:cxnSpLocks/>
          </p:cNvCxnSpPr>
          <p:nvPr/>
        </p:nvCxnSpPr>
        <p:spPr>
          <a:xfrm flipH="1">
            <a:off x="7250819" y="3459048"/>
            <a:ext cx="1" cy="228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268</Words>
  <Application>Microsoft Office PowerPoint</Application>
  <PresentationFormat>Szélesvásznú</PresentationFormat>
  <Paragraphs>60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Szilagyi_Balint8@sulid.hu</dc:creator>
  <cp:lastModifiedBy>Szilagyi_Balint8@sulid.hu</cp:lastModifiedBy>
  <cp:revision>14</cp:revision>
  <dcterms:created xsi:type="dcterms:W3CDTF">2022-03-08T15:26:06Z</dcterms:created>
  <dcterms:modified xsi:type="dcterms:W3CDTF">2022-03-08T18:53:45Z</dcterms:modified>
</cp:coreProperties>
</file>