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93" r:id="rId5"/>
    <p:sldId id="266" r:id="rId6"/>
    <p:sldId id="300" r:id="rId7"/>
    <p:sldId id="261" r:id="rId8"/>
    <p:sldId id="269" r:id="rId9"/>
    <p:sldId id="301" r:id="rId10"/>
    <p:sldId id="294" r:id="rId11"/>
    <p:sldId id="295" r:id="rId12"/>
    <p:sldId id="272" r:id="rId13"/>
    <p:sldId id="271" r:id="rId14"/>
    <p:sldId id="275" r:id="rId15"/>
    <p:sldId id="292" r:id="rId16"/>
    <p:sldId id="278" r:id="rId17"/>
    <p:sldId id="276" r:id="rId18"/>
    <p:sldId id="277" r:id="rId19"/>
    <p:sldId id="282" r:id="rId20"/>
    <p:sldId id="281" r:id="rId21"/>
    <p:sldId id="283" r:id="rId22"/>
    <p:sldId id="302" r:id="rId23"/>
    <p:sldId id="296" r:id="rId24"/>
    <p:sldId id="287" r:id="rId25"/>
    <p:sldId id="288" r:id="rId26"/>
    <p:sldId id="299" r:id="rId27"/>
    <p:sldId id="289" r:id="rId28"/>
    <p:sldId id="298" r:id="rId29"/>
    <p:sldId id="303" r:id="rId30"/>
    <p:sldId id="304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FEF0FC-28EB-C015-87DF-5F5018D58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8D3464-F984-48FC-42F4-60492FC1C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B6DEB8-540E-8BC4-B7C7-61CD81DF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602F-1EEE-4EF1-A26B-48FD3960F4C2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D66BC2-2D9F-4488-3D3A-B681EFDE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53FFE1-C747-0380-8396-D6DE8F90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5570-2C4E-427C-B903-50BE9F0693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51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72CA9B-24E0-8571-F516-65425B3B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D9BE58-E8F9-8642-F98A-8840A3B4C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458F47-D411-C394-024B-9BA34C06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602F-1EEE-4EF1-A26B-48FD3960F4C2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51A03F-A139-BB6E-CE91-BB2E4BC3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4493BE-3517-12F2-1F83-65C36321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5570-2C4E-427C-B903-50BE9F0693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09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EB38C2D-FEA3-DD4F-7156-4A36606DA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EF236A-7C7A-4DEE-9B87-0620E551C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E52424-683A-7F24-964E-97CD7CFDA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602F-1EEE-4EF1-A26B-48FD3960F4C2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6BF130-6BD7-022D-AB8C-843B6AF16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4542D7-838A-4799-7F01-B58CF1D0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5570-2C4E-427C-B903-50BE9F0693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77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301530-DACA-8540-5AAD-06B38CD02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876770-0447-E5A4-DBCB-D99CF9048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E3444F-E481-AC65-2349-148F7A2E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602F-1EEE-4EF1-A26B-48FD3960F4C2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FECDCD-F98D-1476-77DD-07CE52EB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684BE1-EA90-ACA0-7176-74DA882F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5570-2C4E-427C-B903-50BE9F0693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52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E3D114-A3B3-28DE-F25F-FA5B0D33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149B49-0C29-0ACF-95CF-5E3937FA8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DC188A-5B29-DDF3-9F4A-3D38F092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602F-1EEE-4EF1-A26B-48FD3960F4C2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2149FC-2F3C-3438-E450-B57F5AEE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EE307B-BDA3-70EE-55DC-7B91F1B0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5570-2C4E-427C-B903-50BE9F0693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17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8E89E6-0706-47C3-1350-F6326C95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94AC44-0491-66B5-7C99-3C2D3E048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A7F399-C805-8A2C-ACD9-B8FA7F281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E6538F-C85A-DDF6-6AFE-F8406417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602F-1EEE-4EF1-A26B-48FD3960F4C2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98CE83-8F24-7373-57C9-E3FBC4AB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3A9B13-A4D1-F89F-FC08-6013ED7F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5570-2C4E-427C-B903-50BE9F0693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9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EF774-DCCC-166B-9132-CDD9267DA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014528-B471-FD4E-54BD-65A9E4561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F230A3-A9AE-3A0A-9B79-E6C04FF8A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9C79F3-2D82-2FF2-605C-D69C4B3B4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1BB52A-8D45-0408-F055-82FB766DF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5324182-5851-06CE-5764-7D49286A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602F-1EEE-4EF1-A26B-48FD3960F4C2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0430291-B318-692C-6914-6F9BE117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7EF1B4-B312-0052-BEF8-DB0C936E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5570-2C4E-427C-B903-50BE9F0693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62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4A35E-AB22-0E0D-5539-03A069BBF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FE84A3-82FD-EA21-1232-01FB0D96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602F-1EEE-4EF1-A26B-48FD3960F4C2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D46079-A000-BA06-9F98-706B3B10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7334D9-3132-0165-2B44-0AC61102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5570-2C4E-427C-B903-50BE9F0693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55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7486F73-491B-F591-78FE-7866AAF7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602F-1EEE-4EF1-A26B-48FD3960F4C2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7EC76CF-2461-FD34-A007-011DF943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7406EE-65C2-8AD8-482C-9D5908F6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5570-2C4E-427C-B903-50BE9F0693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F548D8-029C-EC22-FD2A-6D8EF99A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C93AD9-15B2-1ED8-C53C-7F3779B63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979ADF-144F-B84A-7955-D1F91165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91F5E3-9FD5-ADD8-BC7E-E2ED1116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602F-1EEE-4EF1-A26B-48FD3960F4C2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46BAA9-4CF1-6C9E-1375-73A159F1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72E33F-2A7A-EEB9-2932-D1D785BC4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5570-2C4E-427C-B903-50BE9F0693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95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5D02D-451F-256B-43D1-6351A3DCA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A308726-0043-1154-E1BB-36A367A94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99834E-F23A-5536-10E4-29203A939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54FCEE-D5AF-4A3D-F59B-B2F038A8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602F-1EEE-4EF1-A26B-48FD3960F4C2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0EF580-8692-FC98-F7C8-AC636058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E7C8D1-B1BF-1751-7B76-FAE3038E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5570-2C4E-427C-B903-50BE9F0693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34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755C733-8E3E-02FB-5154-E6A9FB32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71A5C3-B077-32B2-E34F-FA5BFCB54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166A78-DF28-3D58-908E-A537A4BF7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1602F-1EEE-4EF1-A26B-48FD3960F4C2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9BAD61-EB67-E0C9-60DA-BC105D161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4F8258-60AD-FDC3-658F-97B7F2BDB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65570-2C4E-427C-B903-50BE9F0693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60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0BA155-C9A4-08CF-FDF2-D86416D3B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Mongo </a:t>
            </a:r>
            <a:r>
              <a:rPr lang="fr-FR" dirty="0" err="1"/>
              <a:t>GeoJSON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4F86B5-8C25-ECFC-1EE0-AB2DE10937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64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8705FF-C6AA-837D-BE3D-CC6FEC19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 code to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GeoJSON</a:t>
            </a:r>
            <a:r>
              <a:rPr lang="fr-FR" dirty="0"/>
              <a:t> data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EA6E43-1907-55E7-CFD4-1B98CA767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04" y="1853754"/>
            <a:ext cx="4917422" cy="50042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FA1F873-0C60-3D56-055D-3C742BB73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029" y="3151770"/>
            <a:ext cx="56197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3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EBF578E-A3D0-C758-6B70-2001D7C4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GeoJSON</a:t>
            </a:r>
            <a:r>
              <a:rPr lang="fr-FR" dirty="0"/>
              <a:t> to </a:t>
            </a:r>
            <a:r>
              <a:rPr lang="fr-FR" dirty="0" err="1"/>
              <a:t>maps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MAPBOX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C9E0A8-31FB-1C9E-A905-D28B6C849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296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28735-84D8-9BF1-B7A0-41261C70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29E93A-63E1-C5BB-2D08-98BB4706A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0D37CB1-C077-2084-252D-AC356E166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1254"/>
            <a:ext cx="12192000" cy="587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73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0400E-DFF8-EA1A-F39A-9EA189072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47003C-DD82-A013-F2E0-AC5818935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DB61D8D-B90C-4114-2FED-7B970C096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23313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3A75EA2-5C4C-DB13-205D-E9A223DE71C1}"/>
              </a:ext>
            </a:extLst>
          </p:cNvPr>
          <p:cNvSpPr txBox="1"/>
          <p:nvPr/>
        </p:nvSpPr>
        <p:spPr>
          <a:xfrm>
            <a:off x="377687" y="273209"/>
            <a:ext cx="495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Intial</a:t>
            </a:r>
            <a:r>
              <a:rPr lang="fr-FR" dirty="0"/>
              <a:t> test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limited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 (« ab* » </a:t>
            </a:r>
            <a:r>
              <a:rPr lang="fr-FR" dirty="0" err="1"/>
              <a:t>names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2526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DF6CC8-9EB8-FE82-74B6-D4E59CA98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EBC05C-3D0F-4803-7103-4A4A4F1E9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F9FF97C-9E69-2CAC-E07C-9C9D26119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397"/>
            <a:ext cx="12192000" cy="643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91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185F3C1-E24E-332A-2A71-AC229DF9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Selecting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timeframes</a:t>
            </a:r>
            <a:r>
              <a:rPr lang="fr-FR" dirty="0"/>
              <a:t> on Mongo DB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C407B19-52E7-DBA8-CF1E-ED127E8A7A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010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126DC6-6E1E-7194-96D1-17C72543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3CDEC7-C3D5-ACB3-2359-E3DE88E78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B9C243D-E62D-3531-F7D2-B6A28688B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5226"/>
            <a:ext cx="12192000" cy="590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94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867C8D-61F6-1FAF-A0EE-C55479C5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5326DA-0349-5475-76C7-CB45F753C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5658D35-FB92-889A-A5EA-09712471C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329"/>
            <a:ext cx="12192000" cy="606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59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923EA-AF82-6B07-44CC-F766184A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79163C-E44D-772C-917D-8B0CBB8D2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22993FE-9F6D-9B28-585C-2D6801F80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458"/>
            <a:ext cx="12192000" cy="634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58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D577DC-5401-EDC4-8BBD-0B63B8AE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03364A-2DB4-5A1A-85EE-8F5F112E7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C11D1D4-5BA4-A53D-AD1D-055A61195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408"/>
            <a:ext cx="12192000" cy="591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3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BB2B466-17DF-70BD-EEC2-5A92D879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 FILE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369D79E-2FEA-59BC-D597-16E7F99B4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CSV to JSON</a:t>
            </a:r>
          </a:p>
        </p:txBody>
      </p:sp>
    </p:spTree>
    <p:extLst>
      <p:ext uri="{BB962C8B-B14F-4D97-AF65-F5344CB8AC3E}">
        <p14:creationId xmlns:p14="http://schemas.microsoft.com/office/powerpoint/2010/main" val="988874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D0B885-B67F-B5C1-B9E2-E59AB40C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AD976E-C13E-556F-3269-3559C3281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7677622-3A05-EB7E-EAB2-5B35B92EE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8717"/>
            <a:ext cx="12192000" cy="605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42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2B1DD-84EE-2C80-3A6F-D20A4BB5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34EA00-014E-1FF4-E4D7-F4D72FA17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0D9F241-93D6-9516-5745-E01A5A6D1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5679"/>
            <a:ext cx="12192000" cy="58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18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DE8ED2C-D466-CA18-7FE0-F250793B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 </a:t>
            </a:r>
            <a:r>
              <a:rPr lang="fr-FR" dirty="0" err="1"/>
              <a:t>produce</a:t>
            </a:r>
            <a:r>
              <a:rPr lang="fr-FR" dirty="0"/>
              <a:t> progressive </a:t>
            </a:r>
            <a:r>
              <a:rPr lang="fr-FR" dirty="0" err="1"/>
              <a:t>maps</a:t>
            </a:r>
            <a:r>
              <a:rPr lang="fr-FR" dirty="0"/>
              <a:t> by time frame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AC86BAA-EC47-2221-8ED9-FF55A1683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041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AAE2E0-EBD0-63F2-B78B-BB6FCC30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FB649E-03CE-0A67-0917-9C537E6E5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38629F1-440B-850C-EEB9-ED021D9FD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7" y="0"/>
            <a:ext cx="12047366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BB795DE-C231-700A-6DC4-58B956C99306}"/>
              </a:ext>
            </a:extLst>
          </p:cNvPr>
          <p:cNvSpPr txBox="1"/>
          <p:nvPr/>
        </p:nvSpPr>
        <p:spPr>
          <a:xfrm>
            <a:off x="304802" y="20747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-&gt;1800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0E83E9D-44D4-CE0C-4966-E987464BA661}"/>
              </a:ext>
            </a:extLst>
          </p:cNvPr>
          <p:cNvSpPr txBox="1"/>
          <p:nvPr/>
        </p:nvSpPr>
        <p:spPr>
          <a:xfrm>
            <a:off x="606287" y="57680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-&gt; 1800</a:t>
            </a:r>
          </a:p>
        </p:txBody>
      </p:sp>
    </p:spTree>
    <p:extLst>
      <p:ext uri="{BB962C8B-B14F-4D97-AF65-F5344CB8AC3E}">
        <p14:creationId xmlns:p14="http://schemas.microsoft.com/office/powerpoint/2010/main" val="658850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1EA8F-5722-7AF7-A22F-CD4B5D89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C2144A-FBD4-DF8A-B369-A2308E970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2FBD5C0-52D3-C1F3-C8EC-9176312FD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3" y="0"/>
            <a:ext cx="12023313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0683455-7E0E-9739-5326-AD05B20F8926}"/>
              </a:ext>
            </a:extLst>
          </p:cNvPr>
          <p:cNvSpPr txBox="1"/>
          <p:nvPr/>
        </p:nvSpPr>
        <p:spPr>
          <a:xfrm>
            <a:off x="304802" y="207472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1800 - 1900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3203377-5B03-3416-3555-FAB222EB9FBB}"/>
              </a:ext>
            </a:extLst>
          </p:cNvPr>
          <p:cNvSpPr txBox="1"/>
          <p:nvPr/>
        </p:nvSpPr>
        <p:spPr>
          <a:xfrm>
            <a:off x="606287" y="576804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1800 - 1900</a:t>
            </a:r>
          </a:p>
        </p:txBody>
      </p:sp>
    </p:spTree>
    <p:extLst>
      <p:ext uri="{BB962C8B-B14F-4D97-AF65-F5344CB8AC3E}">
        <p14:creationId xmlns:p14="http://schemas.microsoft.com/office/powerpoint/2010/main" val="752957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C28AB-D1B9-4704-4799-A475ED2E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BD9FEE-C35A-8630-8C5E-E5C7E3724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D9D9AC-DA0F-0C6B-8B19-ED5E499B9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1" y="0"/>
            <a:ext cx="12021157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F81BF42-F546-4A68-8251-DAACB3FAA148}"/>
              </a:ext>
            </a:extLst>
          </p:cNvPr>
          <p:cNvSpPr txBox="1"/>
          <p:nvPr/>
        </p:nvSpPr>
        <p:spPr>
          <a:xfrm>
            <a:off x="304802" y="207472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1900 - 1950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E2552B-B5B0-37C2-B534-F61873552BB6}"/>
              </a:ext>
            </a:extLst>
          </p:cNvPr>
          <p:cNvSpPr txBox="1"/>
          <p:nvPr/>
        </p:nvSpPr>
        <p:spPr>
          <a:xfrm>
            <a:off x="606287" y="576804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1900 - 1950</a:t>
            </a:r>
          </a:p>
        </p:txBody>
      </p:sp>
    </p:spTree>
    <p:extLst>
      <p:ext uri="{BB962C8B-B14F-4D97-AF65-F5344CB8AC3E}">
        <p14:creationId xmlns:p14="http://schemas.microsoft.com/office/powerpoint/2010/main" val="2032971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BC872-7F49-AFEA-98FF-3CD88229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A96C5B-5052-EC09-7835-4C88734B3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4D1E146-CEBF-43EE-755F-71605DC6F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9" y="0"/>
            <a:ext cx="12060621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33226C9-47EE-0B8F-79BB-160D27BB58B4}"/>
              </a:ext>
            </a:extLst>
          </p:cNvPr>
          <p:cNvSpPr txBox="1"/>
          <p:nvPr/>
        </p:nvSpPr>
        <p:spPr>
          <a:xfrm>
            <a:off x="606287" y="576804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1950 - 1975</a:t>
            </a:r>
          </a:p>
        </p:txBody>
      </p:sp>
    </p:spTree>
    <p:extLst>
      <p:ext uri="{BB962C8B-B14F-4D97-AF65-F5344CB8AC3E}">
        <p14:creationId xmlns:p14="http://schemas.microsoft.com/office/powerpoint/2010/main" val="194819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CC0083B0-AD1D-EB91-8F58-1DCA49C52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7" y="0"/>
            <a:ext cx="12047366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3A16143-037C-1B63-77BA-C5B61985CDE9}"/>
              </a:ext>
            </a:extLst>
          </p:cNvPr>
          <p:cNvSpPr txBox="1"/>
          <p:nvPr/>
        </p:nvSpPr>
        <p:spPr>
          <a:xfrm>
            <a:off x="304802" y="207472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1950 - 1975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A53E347-D362-B6BD-F32B-7E063FE1C4A4}"/>
              </a:ext>
            </a:extLst>
          </p:cNvPr>
          <p:cNvSpPr txBox="1"/>
          <p:nvPr/>
        </p:nvSpPr>
        <p:spPr>
          <a:xfrm>
            <a:off x="606287" y="576804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1975 - 2000</a:t>
            </a:r>
          </a:p>
        </p:txBody>
      </p:sp>
    </p:spTree>
    <p:extLst>
      <p:ext uri="{BB962C8B-B14F-4D97-AF65-F5344CB8AC3E}">
        <p14:creationId xmlns:p14="http://schemas.microsoft.com/office/powerpoint/2010/main" val="125552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D35CD-6825-FAEA-8F39-9C1F9FB3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37C157-8A0F-1678-D807-A81403A6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515257-163E-2436-027D-5AFE57C8B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3" y="0"/>
            <a:ext cx="11984094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D926BD7-7B83-40B6-F9A2-48057FFEEB25}"/>
              </a:ext>
            </a:extLst>
          </p:cNvPr>
          <p:cNvSpPr txBox="1"/>
          <p:nvPr/>
        </p:nvSpPr>
        <p:spPr>
          <a:xfrm>
            <a:off x="669236" y="619875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2000 - 2015</a:t>
            </a:r>
          </a:p>
        </p:txBody>
      </p:sp>
    </p:spTree>
    <p:extLst>
      <p:ext uri="{BB962C8B-B14F-4D97-AF65-F5344CB8AC3E}">
        <p14:creationId xmlns:p14="http://schemas.microsoft.com/office/powerpoint/2010/main" val="828154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0C68F96-7B9F-812C-9B5D-3B74F420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Final mapping </a:t>
            </a:r>
            <a:r>
              <a:rPr lang="fr-FR" dirty="0" err="1"/>
              <a:t>visualization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rotating</a:t>
            </a:r>
            <a:r>
              <a:rPr lang="fr-FR" dirty="0"/>
              <a:t> globe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148612-4201-77CE-970A-2A889D065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42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1ED35-A990-8746-9E78-7EA44EEC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D806CA-95AE-6B7A-8AD8-A30D56BEA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E788B1-1F3A-C8A6-317F-0269C76DC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9" y="234472"/>
            <a:ext cx="12192000" cy="594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77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EC35B55-45A1-59E6-0BE3-CE050B42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video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075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BB2B466-17DF-70BD-EEC2-5A92D879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Mongo DB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369D79E-2FEA-59BC-D597-16E7F99B4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6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EABD14-752D-5C94-C929-BC84F3CB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QUERIES TO CLEAN THE DATABASE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414B16-D9CF-0358-E9D9-A72F06E9E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{</a:t>
            </a:r>
            <a:r>
              <a:rPr lang="fr-FR" dirty="0" err="1"/>
              <a:t>reclat</a:t>
            </a:r>
            <a:r>
              <a:rPr lang="fr-FR" dirty="0"/>
              <a:t>: { $not: { $eq: "" } }, </a:t>
            </a:r>
            <a:r>
              <a:rPr lang="fr-FR" dirty="0" err="1"/>
              <a:t>reclong</a:t>
            </a:r>
            <a:r>
              <a:rPr lang="fr-FR" dirty="0"/>
              <a:t>: { $not: { $eq: "" } } }</a:t>
            </a:r>
          </a:p>
          <a:p>
            <a:pPr lvl="1"/>
            <a:r>
              <a:rPr lang="fr-FR" dirty="0" err="1"/>
              <a:t>Taking</a:t>
            </a:r>
            <a:r>
              <a:rPr lang="fr-FR" dirty="0"/>
              <a:t> out the </a:t>
            </a:r>
            <a:r>
              <a:rPr lang="fr-FR" dirty="0" err="1"/>
              <a:t>blank</a:t>
            </a:r>
            <a:r>
              <a:rPr lang="fr-FR" dirty="0"/>
              <a:t> </a:t>
            </a:r>
            <a:r>
              <a:rPr lang="fr-FR" dirty="0" err="1"/>
              <a:t>cells</a:t>
            </a:r>
            <a:r>
              <a:rPr lang="fr-FR" dirty="0"/>
              <a:t> on latitude (</a:t>
            </a:r>
            <a:r>
              <a:rPr lang="fr-FR" dirty="0" err="1"/>
              <a:t>reclat</a:t>
            </a:r>
            <a:r>
              <a:rPr lang="fr-FR" dirty="0"/>
              <a:t>) and longitude (</a:t>
            </a:r>
            <a:r>
              <a:rPr lang="fr-FR" dirty="0" err="1"/>
              <a:t>reclong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Reduced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observations </a:t>
            </a:r>
            <a:r>
              <a:rPr lang="fr-FR" dirty="0" err="1"/>
              <a:t>from</a:t>
            </a:r>
            <a:r>
              <a:rPr lang="fr-FR" dirty="0"/>
              <a:t> 45716 to 38401:</a:t>
            </a:r>
          </a:p>
          <a:p>
            <a:endParaRPr lang="fr-FR" dirty="0"/>
          </a:p>
          <a:p>
            <a:r>
              <a:rPr lang="fr-FR" dirty="0" err="1"/>
              <a:t>nametype</a:t>
            </a:r>
            <a:r>
              <a:rPr lang="fr-FR" dirty="0"/>
              <a:t>: « </a:t>
            </a:r>
            <a:r>
              <a:rPr lang="fr-FR" dirty="0" err="1"/>
              <a:t>Valid</a:t>
            </a:r>
            <a:r>
              <a:rPr lang="fr-FR" dirty="0"/>
              <a:t> » </a:t>
            </a:r>
          </a:p>
          <a:p>
            <a:pPr lvl="1"/>
            <a:r>
              <a:rPr lang="fr-FR" dirty="0" err="1"/>
              <a:t>Retaining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the « </a:t>
            </a:r>
            <a:r>
              <a:rPr lang="fr-FR" dirty="0" err="1"/>
              <a:t>valid</a:t>
            </a:r>
            <a:r>
              <a:rPr lang="fr-FR" dirty="0"/>
              <a:t> » </a:t>
            </a:r>
            <a:r>
              <a:rPr lang="fr-FR" dirty="0" err="1"/>
              <a:t>meteorite</a:t>
            </a:r>
            <a:r>
              <a:rPr lang="fr-FR" dirty="0"/>
              <a:t> claims</a:t>
            </a:r>
          </a:p>
          <a:p>
            <a:pPr lvl="1"/>
            <a:r>
              <a:rPr lang="fr-FR" dirty="0" err="1"/>
              <a:t>Reduced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observations </a:t>
            </a:r>
            <a:r>
              <a:rPr lang="fr-FR" dirty="0" err="1"/>
              <a:t>from</a:t>
            </a:r>
            <a:r>
              <a:rPr lang="fr-FR" dirty="0"/>
              <a:t> 38401 to 38331</a:t>
            </a:r>
          </a:p>
          <a:p>
            <a:endParaRPr lang="fr-FR" dirty="0"/>
          </a:p>
          <a:p>
            <a:r>
              <a:rPr lang="fr-FR" dirty="0" err="1"/>
              <a:t>Keeping</a:t>
            </a:r>
            <a:r>
              <a:rPr lang="fr-FR" dirty="0"/>
              <a:t> </a:t>
            </a:r>
            <a:r>
              <a:rPr lang="fr-FR" dirty="0" err="1"/>
              <a:t>fields</a:t>
            </a:r>
            <a:r>
              <a:rPr lang="fr-FR" dirty="0"/>
              <a:t> id, </a:t>
            </a:r>
            <a:r>
              <a:rPr lang="fr-FR" dirty="0" err="1"/>
              <a:t>name</a:t>
            </a:r>
            <a:r>
              <a:rPr lang="fr-FR" dirty="0"/>
              <a:t>, </a:t>
            </a:r>
            <a:r>
              <a:rPr lang="fr-FR" dirty="0" err="1"/>
              <a:t>year</a:t>
            </a:r>
            <a:r>
              <a:rPr lang="fr-FR" dirty="0"/>
              <a:t>, </a:t>
            </a:r>
            <a:r>
              <a:rPr lang="fr-FR" dirty="0" err="1"/>
              <a:t>reclat</a:t>
            </a:r>
            <a:r>
              <a:rPr lang="fr-FR" dirty="0"/>
              <a:t>(latitude) and </a:t>
            </a:r>
            <a:r>
              <a:rPr lang="fr-FR" dirty="0" err="1"/>
              <a:t>reclong</a:t>
            </a:r>
            <a:r>
              <a:rPr lang="fr-FR" dirty="0"/>
              <a:t>(longitude)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6966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9944458-FA2D-FEF0-8D5A-29DBFEF9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SCREENSHOTS FROM MONGO DB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BB802E6-1133-16E9-1602-0516435DF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36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5E934E-C400-D951-CEBE-EB32C5E7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153" y="245411"/>
            <a:ext cx="9291215" cy="1049235"/>
          </a:xfrm>
        </p:spPr>
        <p:txBody>
          <a:bodyPr/>
          <a:lstStyle/>
          <a:p>
            <a:r>
              <a:rPr lang="fr-FR" dirty="0" err="1"/>
              <a:t>Starting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45K OBSERVATIONS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FA6CB7-769E-B508-06CA-6ADBDA689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FAC9BED-30E3-E8AA-76A4-3DF42E00D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5008"/>
            <a:ext cx="12192000" cy="532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95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FA539-B465-6D6C-720E-0ACCE54A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53005"/>
            <a:ext cx="10177204" cy="1049235"/>
          </a:xfrm>
        </p:spPr>
        <p:txBody>
          <a:bodyPr>
            <a:normAutofit/>
          </a:bodyPr>
          <a:lstStyle/>
          <a:p>
            <a:r>
              <a:rPr lang="fr-FR" dirty="0"/>
              <a:t>TAKING OUT NULL / SELECTING FIELDS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3092F3-28A1-6684-B7B3-87CAD95E5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130867-627C-8D75-5C86-349CB2265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7983"/>
            <a:ext cx="12192000" cy="542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30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EBF578E-A3D0-C758-6B70-2001D7C4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 code to </a:t>
            </a:r>
            <a:r>
              <a:rPr lang="fr-FR" dirty="0" err="1"/>
              <a:t>transform</a:t>
            </a:r>
            <a:r>
              <a:rPr lang="fr-FR" dirty="0"/>
              <a:t> JSON </a:t>
            </a:r>
            <a:r>
              <a:rPr lang="fr-FR" dirty="0" err="1"/>
              <a:t>into</a:t>
            </a:r>
            <a:r>
              <a:rPr lang="fr-FR" dirty="0"/>
              <a:t> GEOJSON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C9E0A8-31FB-1C9E-A905-D28B6C849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425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200</Words>
  <Application>Microsoft Office PowerPoint</Application>
  <PresentationFormat>Grand écran</PresentationFormat>
  <Paragraphs>35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Thème Office</vt:lpstr>
      <vt:lpstr>Mongo GeoJSON</vt:lpstr>
      <vt:lpstr>JSON FILE</vt:lpstr>
      <vt:lpstr>Présentation PowerPoint</vt:lpstr>
      <vt:lpstr>Mongo DB</vt:lpstr>
      <vt:lpstr>QUERIES TO CLEAN THE DATABASE</vt:lpstr>
      <vt:lpstr>SCREENSHOTS FROM MONGO DB</vt:lpstr>
      <vt:lpstr>Starting with 45K OBSERVATIONS</vt:lpstr>
      <vt:lpstr>TAKING OUT NULL / SELECTING FIELDS</vt:lpstr>
      <vt:lpstr>Python code to transform JSON into GEOJSON</vt:lpstr>
      <vt:lpstr>Python code to get GeoJSON data</vt:lpstr>
      <vt:lpstr>From GeoJSON to maps with MAPBOX</vt:lpstr>
      <vt:lpstr>Présentation PowerPoint</vt:lpstr>
      <vt:lpstr>Présentation PowerPoint</vt:lpstr>
      <vt:lpstr>Présentation PowerPoint</vt:lpstr>
      <vt:lpstr>Selecting different timeframes on Mongo DB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To produce progressive maps by time frame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Final mapping visualization with rotating globe</vt:lpstr>
      <vt:lpstr>See 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 GeoJSON</dc:title>
  <dc:creator>Al Cederway</dc:creator>
  <cp:lastModifiedBy>Al Cederway</cp:lastModifiedBy>
  <cp:revision>11</cp:revision>
  <dcterms:created xsi:type="dcterms:W3CDTF">2023-12-01T23:26:21Z</dcterms:created>
  <dcterms:modified xsi:type="dcterms:W3CDTF">2023-12-03T23:42:15Z</dcterms:modified>
</cp:coreProperties>
</file>