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3"/>
  </p:notesMasterIdLst>
  <p:sldIdLst>
    <p:sldId id="256" r:id="rId3"/>
    <p:sldId id="258" r:id="rId4"/>
    <p:sldId id="259" r:id="rId5"/>
    <p:sldId id="263" r:id="rId6"/>
    <p:sldId id="297" r:id="rId7"/>
    <p:sldId id="262" r:id="rId8"/>
    <p:sldId id="299" r:id="rId9"/>
    <p:sldId id="267" r:id="rId10"/>
    <p:sldId id="300" r:id="rId11"/>
    <p:sldId id="29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  <p:embeddedFont>
      <p:font typeface="Abril Fatface" panose="020B0604020202020204" charset="-18"/>
      <p:regular r:id="rId18"/>
    </p:embeddedFont>
    <p:embeddedFont>
      <p:font typeface="Figtree ExtraBold" panose="020B0604020202020204" charset="0"/>
      <p:bold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Figtree Black" panose="020B0604020202020204" charset="0"/>
      <p:bold r:id="rId29"/>
      <p:boldItalic r:id="rId30"/>
    </p:embeddedFont>
    <p:embeddedFont>
      <p:font typeface="Archivo" panose="020B0604020202020204" charset="-18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D3A"/>
    <a:srgbClr val="A0BBA0"/>
    <a:srgbClr val="708F7F"/>
    <a:srgbClr val="4A6F5A"/>
    <a:srgbClr val="66CC66"/>
    <a:srgbClr val="77D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37CE4F-FFA7-427B-9202-A05D0EE43EC4}">
  <a:tblStyle styleId="{6A37CE4F-FFA7-427B-9202-A05D0EE43E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801" autoAdjust="0"/>
  </p:normalViewPr>
  <p:slideViewPr>
    <p:cSldViewPr snapToGrid="0">
      <p:cViewPr varScale="1">
        <p:scale>
          <a:sx n="113" d="100"/>
          <a:sy n="113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" name="Google Shape;15257;g225a54ef2ce_0_16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8" name="Google Shape;15258;g225a54ef2ce_0_16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2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2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db0f9523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db0f9523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621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e013acee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e013acee2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db0f9523d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db0f9523d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717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6600" y="260350"/>
            <a:ext cx="8615262" cy="4617144"/>
          </a:xfrm>
          <a:custGeom>
            <a:avLst/>
            <a:gdLst/>
            <a:ahLst/>
            <a:cxnLst/>
            <a:rect l="l" t="t" r="r" b="b"/>
            <a:pathLst>
              <a:path w="75005" h="47449" extrusionOk="0">
                <a:moveTo>
                  <a:pt x="1" y="0"/>
                </a:moveTo>
                <a:lnTo>
                  <a:pt x="1" y="47449"/>
                </a:lnTo>
                <a:lnTo>
                  <a:pt x="75004" y="47449"/>
                </a:lnTo>
                <a:lnTo>
                  <a:pt x="75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6600" y="264175"/>
            <a:ext cx="8615262" cy="174525"/>
          </a:xfrm>
          <a:custGeom>
            <a:avLst/>
            <a:gdLst/>
            <a:ahLst/>
            <a:cxnLst/>
            <a:rect l="l" t="t" r="r" b="b"/>
            <a:pathLst>
              <a:path w="75005" h="1824" extrusionOk="0">
                <a:moveTo>
                  <a:pt x="1" y="0"/>
                </a:moveTo>
                <a:lnTo>
                  <a:pt x="1" y="1823"/>
                </a:lnTo>
                <a:lnTo>
                  <a:pt x="75004" y="1823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2380" y="315851"/>
            <a:ext cx="78460" cy="70518"/>
          </a:xfrm>
          <a:custGeom>
            <a:avLst/>
            <a:gdLst/>
            <a:ahLst/>
            <a:cxnLst/>
            <a:rect l="l" t="t" r="r" b="b"/>
            <a:pathLst>
              <a:path w="820" h="737" extrusionOk="0">
                <a:moveTo>
                  <a:pt x="375" y="0"/>
                </a:moveTo>
                <a:cubicBezTo>
                  <a:pt x="167" y="0"/>
                  <a:pt x="1" y="173"/>
                  <a:pt x="11" y="382"/>
                </a:cubicBezTo>
                <a:cubicBezTo>
                  <a:pt x="14" y="578"/>
                  <a:pt x="183" y="737"/>
                  <a:pt x="378" y="737"/>
                </a:cubicBezTo>
                <a:cubicBezTo>
                  <a:pt x="384" y="737"/>
                  <a:pt x="389" y="737"/>
                  <a:pt x="395" y="736"/>
                </a:cubicBezTo>
                <a:cubicBezTo>
                  <a:pt x="641" y="730"/>
                  <a:pt x="820" y="481"/>
                  <a:pt x="720" y="223"/>
                </a:cubicBezTo>
                <a:cubicBezTo>
                  <a:pt x="664" y="87"/>
                  <a:pt x="525" y="0"/>
                  <a:pt x="379" y="0"/>
                </a:cubicBezTo>
                <a:close/>
              </a:path>
            </a:pathLst>
          </a:custGeom>
          <a:solidFill>
            <a:srgbClr val="A0B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06096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4" y="578"/>
                  <a:pt x="179" y="737"/>
                  <a:pt x="377" y="737"/>
                </a:cubicBezTo>
                <a:cubicBezTo>
                  <a:pt x="383" y="737"/>
                  <a:pt x="389" y="737"/>
                  <a:pt x="395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8" y="0"/>
                  <a:pt x="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099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0" y="578"/>
                  <a:pt x="179" y="737"/>
                  <a:pt x="374" y="737"/>
                </a:cubicBezTo>
                <a:cubicBezTo>
                  <a:pt x="380" y="737"/>
                  <a:pt x="386" y="737"/>
                  <a:pt x="392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1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66600" y="438700"/>
            <a:ext cx="8615262" cy="218072"/>
          </a:xfrm>
          <a:custGeom>
            <a:avLst/>
            <a:gdLst/>
            <a:ahLst/>
            <a:cxnLst/>
            <a:rect l="l" t="t" r="r" b="b"/>
            <a:pathLst>
              <a:path w="75005" h="4351" extrusionOk="0">
                <a:moveTo>
                  <a:pt x="1" y="1"/>
                </a:moveTo>
                <a:lnTo>
                  <a:pt x="1" y="4350"/>
                </a:lnTo>
                <a:lnTo>
                  <a:pt x="75004" y="4350"/>
                </a:lnTo>
                <a:lnTo>
                  <a:pt x="75004" y="1"/>
                </a:lnTo>
                <a:close/>
              </a:path>
            </a:pathLst>
          </a:custGeom>
          <a:solidFill>
            <a:srgbClr val="A0B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" name="Google Shape;15;p2"/>
          <p:cNvGrpSpPr/>
          <p:nvPr/>
        </p:nvGrpSpPr>
        <p:grpSpPr>
          <a:xfrm>
            <a:off x="6848403" y="458556"/>
            <a:ext cx="2010204" cy="178352"/>
            <a:chOff x="4905603" y="626944"/>
            <a:chExt cx="2010204" cy="178352"/>
          </a:xfrm>
        </p:grpSpPr>
        <p:sp>
          <p:nvSpPr>
            <p:cNvPr id="16" name="Google Shape;16;p2"/>
            <p:cNvSpPr/>
            <p:nvPr/>
          </p:nvSpPr>
          <p:spPr>
            <a:xfrm>
              <a:off x="4905603" y="626944"/>
              <a:ext cx="2010194" cy="178352"/>
            </a:xfrm>
            <a:custGeom>
              <a:avLst/>
              <a:gdLst/>
              <a:ahLst/>
              <a:cxnLst/>
              <a:rect l="l" t="t" r="r" b="b"/>
              <a:pathLst>
                <a:path w="21009" h="1864" extrusionOk="0">
                  <a:moveTo>
                    <a:pt x="1" y="1"/>
                  </a:moveTo>
                  <a:lnTo>
                    <a:pt x="1" y="1864"/>
                  </a:lnTo>
                  <a:lnTo>
                    <a:pt x="21008" y="1864"/>
                  </a:lnTo>
                  <a:lnTo>
                    <a:pt x="2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37456" y="626944"/>
              <a:ext cx="178352" cy="178352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0" y="1"/>
                  </a:moveTo>
                  <a:lnTo>
                    <a:pt x="0" y="1864"/>
                  </a:lnTo>
                  <a:lnTo>
                    <a:pt x="1863" y="1864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4336" y="711623"/>
              <a:ext cx="57505" cy="68030"/>
            </a:xfrm>
            <a:custGeom>
              <a:avLst/>
              <a:gdLst/>
              <a:ahLst/>
              <a:cxnLst/>
              <a:rect l="l" t="t" r="r" b="b"/>
              <a:pathLst>
                <a:path w="601" h="711" extrusionOk="0">
                  <a:moveTo>
                    <a:pt x="153" y="1"/>
                  </a:moveTo>
                  <a:cubicBezTo>
                    <a:pt x="137" y="47"/>
                    <a:pt x="103" y="90"/>
                    <a:pt x="67" y="117"/>
                  </a:cubicBezTo>
                  <a:cubicBezTo>
                    <a:pt x="44" y="130"/>
                    <a:pt x="24" y="147"/>
                    <a:pt x="1" y="157"/>
                  </a:cubicBezTo>
                  <a:lnTo>
                    <a:pt x="117" y="306"/>
                  </a:lnTo>
                  <a:lnTo>
                    <a:pt x="432" y="710"/>
                  </a:lnTo>
                  <a:lnTo>
                    <a:pt x="601" y="581"/>
                  </a:lnTo>
                  <a:lnTo>
                    <a:pt x="276" y="16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64056" y="655649"/>
              <a:ext cx="97788" cy="89176"/>
            </a:xfrm>
            <a:custGeom>
              <a:avLst/>
              <a:gdLst/>
              <a:ahLst/>
              <a:cxnLst/>
              <a:rect l="l" t="t" r="r" b="b"/>
              <a:pathLst>
                <a:path w="1022" h="932" extrusionOk="0">
                  <a:moveTo>
                    <a:pt x="527" y="192"/>
                  </a:moveTo>
                  <a:cubicBezTo>
                    <a:pt x="611" y="192"/>
                    <a:pt x="693" y="231"/>
                    <a:pt x="747" y="301"/>
                  </a:cubicBezTo>
                  <a:cubicBezTo>
                    <a:pt x="806" y="380"/>
                    <a:pt x="820" y="483"/>
                    <a:pt x="780" y="576"/>
                  </a:cubicBezTo>
                  <a:cubicBezTo>
                    <a:pt x="763" y="629"/>
                    <a:pt x="733" y="665"/>
                    <a:pt x="697" y="695"/>
                  </a:cubicBezTo>
                  <a:cubicBezTo>
                    <a:pt x="674" y="712"/>
                    <a:pt x="654" y="725"/>
                    <a:pt x="631" y="732"/>
                  </a:cubicBezTo>
                  <a:cubicBezTo>
                    <a:pt x="597" y="745"/>
                    <a:pt x="562" y="752"/>
                    <a:pt x="527" y="752"/>
                  </a:cubicBezTo>
                  <a:cubicBezTo>
                    <a:pt x="400" y="752"/>
                    <a:pt x="281" y="665"/>
                    <a:pt x="253" y="530"/>
                  </a:cubicBezTo>
                  <a:cubicBezTo>
                    <a:pt x="226" y="420"/>
                    <a:pt x="273" y="304"/>
                    <a:pt x="365" y="244"/>
                  </a:cubicBezTo>
                  <a:cubicBezTo>
                    <a:pt x="415" y="209"/>
                    <a:pt x="472" y="192"/>
                    <a:pt x="527" y="192"/>
                  </a:cubicBezTo>
                  <a:close/>
                  <a:moveTo>
                    <a:pt x="526" y="0"/>
                  </a:moveTo>
                  <a:cubicBezTo>
                    <a:pt x="428" y="0"/>
                    <a:pt x="329" y="31"/>
                    <a:pt x="243" y="95"/>
                  </a:cubicBezTo>
                  <a:cubicBezTo>
                    <a:pt x="37" y="251"/>
                    <a:pt x="1" y="543"/>
                    <a:pt x="153" y="748"/>
                  </a:cubicBezTo>
                  <a:cubicBezTo>
                    <a:pt x="244" y="868"/>
                    <a:pt x="383" y="932"/>
                    <a:pt x="525" y="932"/>
                  </a:cubicBezTo>
                  <a:cubicBezTo>
                    <a:pt x="600" y="932"/>
                    <a:pt x="676" y="914"/>
                    <a:pt x="747" y="878"/>
                  </a:cubicBezTo>
                  <a:cubicBezTo>
                    <a:pt x="767" y="864"/>
                    <a:pt x="790" y="851"/>
                    <a:pt x="806" y="835"/>
                  </a:cubicBezTo>
                  <a:cubicBezTo>
                    <a:pt x="846" y="805"/>
                    <a:pt x="879" y="775"/>
                    <a:pt x="906" y="735"/>
                  </a:cubicBezTo>
                  <a:cubicBezTo>
                    <a:pt x="1022" y="569"/>
                    <a:pt x="1018" y="347"/>
                    <a:pt x="899" y="185"/>
                  </a:cubicBezTo>
                  <a:cubicBezTo>
                    <a:pt x="805" y="64"/>
                    <a:pt x="667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45312" y="662538"/>
              <a:ext cx="7942" cy="107260"/>
            </a:xfrm>
            <a:custGeom>
              <a:avLst/>
              <a:gdLst/>
              <a:ahLst/>
              <a:cxnLst/>
              <a:rect l="l" t="t" r="r" b="b"/>
              <a:pathLst>
                <a:path w="83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83" y="11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54900" y="656750"/>
            <a:ext cx="126951" cy="4038639"/>
          </a:xfrm>
          <a:custGeom>
            <a:avLst/>
            <a:gdLst/>
            <a:ahLst/>
            <a:cxnLst/>
            <a:rect l="l" t="t" r="r" b="b"/>
            <a:pathLst>
              <a:path w="1327" h="41316" extrusionOk="0">
                <a:moveTo>
                  <a:pt x="0" y="0"/>
                </a:moveTo>
                <a:lnTo>
                  <a:pt x="0" y="41316"/>
                </a:lnTo>
                <a:lnTo>
                  <a:pt x="1326" y="41316"/>
                </a:lnTo>
                <a:lnTo>
                  <a:pt x="13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82445" y="683356"/>
            <a:ext cx="67648" cy="1490638"/>
          </a:xfrm>
          <a:custGeom>
            <a:avLst/>
            <a:gdLst/>
            <a:ahLst/>
            <a:cxnLst/>
            <a:rect l="l" t="t" r="r" b="b"/>
            <a:pathLst>
              <a:path w="707" h="15579" extrusionOk="0">
                <a:moveTo>
                  <a:pt x="355" y="0"/>
                </a:moveTo>
                <a:cubicBezTo>
                  <a:pt x="160" y="0"/>
                  <a:pt x="1" y="153"/>
                  <a:pt x="1" y="345"/>
                </a:cubicBezTo>
                <a:lnTo>
                  <a:pt x="1" y="15233"/>
                </a:lnTo>
                <a:cubicBezTo>
                  <a:pt x="1" y="15426"/>
                  <a:pt x="160" y="15578"/>
                  <a:pt x="355" y="15578"/>
                </a:cubicBezTo>
                <a:cubicBezTo>
                  <a:pt x="548" y="15578"/>
                  <a:pt x="707" y="15426"/>
                  <a:pt x="707" y="15233"/>
                </a:cubicBezTo>
                <a:lnTo>
                  <a:pt x="707" y="345"/>
                </a:lnTo>
                <a:cubicBezTo>
                  <a:pt x="707" y="153"/>
                  <a:pt x="548" y="0"/>
                  <a:pt x="355" y="0"/>
                </a:cubicBezTo>
                <a:close/>
              </a:path>
            </a:pathLst>
          </a:custGeom>
          <a:solidFill>
            <a:srgbClr val="A0B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66600" y="4659400"/>
            <a:ext cx="8615285" cy="218077"/>
          </a:xfrm>
          <a:custGeom>
            <a:avLst/>
            <a:gdLst/>
            <a:ahLst/>
            <a:cxnLst/>
            <a:rect l="l" t="t" r="r" b="b"/>
            <a:pathLst>
              <a:path w="73679" h="5845" extrusionOk="0">
                <a:moveTo>
                  <a:pt x="1" y="0"/>
                </a:moveTo>
                <a:lnTo>
                  <a:pt x="1" y="5845"/>
                </a:lnTo>
                <a:lnTo>
                  <a:pt x="73678" y="5845"/>
                </a:lnTo>
                <a:lnTo>
                  <a:pt x="73678" y="0"/>
                </a:lnTo>
                <a:close/>
              </a:path>
            </a:pathLst>
          </a:custGeom>
          <a:solidFill>
            <a:srgbClr val="A0B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54902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17430" y="488803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0"/>
                </a:moveTo>
                <a:lnTo>
                  <a:pt x="1" y="249"/>
                </a:lnTo>
                <a:lnTo>
                  <a:pt x="1492" y="249"/>
                </a:lnTo>
                <a:lnTo>
                  <a:pt x="1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17430" y="591567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50"/>
                </a:lnTo>
                <a:lnTo>
                  <a:pt x="1492" y="250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17430" y="540185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49"/>
                </a:lnTo>
                <a:lnTo>
                  <a:pt x="1492" y="249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317427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66538" y="258700"/>
            <a:ext cx="8615400" cy="461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4294286" y="1256863"/>
            <a:ext cx="4125900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4294150" y="3736200"/>
            <a:ext cx="4125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3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730" name="Google Shape;730;p23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3"/>
          <p:cNvGrpSpPr/>
          <p:nvPr/>
        </p:nvGrpSpPr>
        <p:grpSpPr>
          <a:xfrm rot="5400000">
            <a:off x="-766549" y="1223403"/>
            <a:ext cx="1992625" cy="834198"/>
            <a:chOff x="9283781" y="3515453"/>
            <a:chExt cx="1460548" cy="608548"/>
          </a:xfrm>
        </p:grpSpPr>
        <p:sp>
          <p:nvSpPr>
            <p:cNvPr id="761" name="Google Shape;761;p23"/>
            <p:cNvSpPr/>
            <p:nvPr/>
          </p:nvSpPr>
          <p:spPr>
            <a:xfrm>
              <a:off x="9293721" y="3515453"/>
              <a:ext cx="1450608" cy="607893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9283781" y="3515453"/>
              <a:ext cx="1460220" cy="607893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lt2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4"/>
          <p:cNvGrpSpPr/>
          <p:nvPr/>
        </p:nvGrpSpPr>
        <p:grpSpPr>
          <a:xfrm>
            <a:off x="262200" y="262350"/>
            <a:ext cx="8617500" cy="4618794"/>
            <a:chOff x="266600" y="258700"/>
            <a:chExt cx="8617500" cy="4618794"/>
          </a:xfrm>
        </p:grpSpPr>
        <p:sp>
          <p:nvSpPr>
            <p:cNvPr id="767" name="Google Shape;767;p24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68700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4"/>
          <p:cNvGrpSpPr/>
          <p:nvPr/>
        </p:nvGrpSpPr>
        <p:grpSpPr>
          <a:xfrm>
            <a:off x="-295331" y="650453"/>
            <a:ext cx="908584" cy="908582"/>
            <a:chOff x="5229219" y="135375"/>
            <a:chExt cx="330406" cy="330406"/>
          </a:xfrm>
        </p:grpSpPr>
        <p:sp>
          <p:nvSpPr>
            <p:cNvPr id="780" name="Google Shape;780;p24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24"/>
          <p:cNvGrpSpPr/>
          <p:nvPr/>
        </p:nvGrpSpPr>
        <p:grpSpPr>
          <a:xfrm>
            <a:off x="7316749" y="729858"/>
            <a:ext cx="1317176" cy="749764"/>
            <a:chOff x="262200" y="3357384"/>
            <a:chExt cx="1642159" cy="684216"/>
          </a:xfrm>
        </p:grpSpPr>
        <p:sp>
          <p:nvSpPr>
            <p:cNvPr id="805" name="Google Shape;805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4"/>
          <p:cNvGrpSpPr/>
          <p:nvPr/>
        </p:nvGrpSpPr>
        <p:grpSpPr>
          <a:xfrm rot="5400000">
            <a:off x="7188825" y="2151990"/>
            <a:ext cx="2198523" cy="1458886"/>
            <a:chOff x="262200" y="3357384"/>
            <a:chExt cx="1642159" cy="684216"/>
          </a:xfrm>
        </p:grpSpPr>
        <p:sp>
          <p:nvSpPr>
            <p:cNvPr id="810" name="Google Shape;810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4"/>
          <p:cNvGrpSpPr/>
          <p:nvPr/>
        </p:nvGrpSpPr>
        <p:grpSpPr>
          <a:xfrm>
            <a:off x="7778212" y="3656375"/>
            <a:ext cx="855723" cy="1522614"/>
            <a:chOff x="5081850" y="1981125"/>
            <a:chExt cx="168125" cy="299150"/>
          </a:xfrm>
        </p:grpSpPr>
        <p:sp>
          <p:nvSpPr>
            <p:cNvPr id="815" name="Google Shape;815;p24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" name="Google Shape;819;p24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820" name="Google Shape;820;p24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4" name="Google Shape;844;p24"/>
          <p:cNvGrpSpPr/>
          <p:nvPr/>
        </p:nvGrpSpPr>
        <p:grpSpPr>
          <a:xfrm>
            <a:off x="-440077" y="2576308"/>
            <a:ext cx="1110229" cy="1080133"/>
            <a:chOff x="-2137228" y="1713916"/>
            <a:chExt cx="886198" cy="862175"/>
          </a:xfrm>
        </p:grpSpPr>
        <p:sp>
          <p:nvSpPr>
            <p:cNvPr id="845" name="Google Shape;845;p24"/>
            <p:cNvSpPr/>
            <p:nvPr/>
          </p:nvSpPr>
          <p:spPr>
            <a:xfrm>
              <a:off x="-1995630" y="1713916"/>
              <a:ext cx="744600" cy="744161"/>
            </a:xfrm>
            <a:custGeom>
              <a:avLst/>
              <a:gdLst/>
              <a:ahLst/>
              <a:cxnLst/>
              <a:rect l="l" t="t" r="r" b="b"/>
              <a:pathLst>
                <a:path w="5653" h="5650" extrusionOk="0">
                  <a:moveTo>
                    <a:pt x="1" y="1"/>
                  </a:moveTo>
                  <a:lnTo>
                    <a:pt x="1" y="5649"/>
                  </a:lnTo>
                  <a:lnTo>
                    <a:pt x="5653" y="564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-1959539" y="1749082"/>
              <a:ext cx="673736" cy="673828"/>
            </a:xfrm>
            <a:custGeom>
              <a:avLst/>
              <a:gdLst/>
              <a:ahLst/>
              <a:cxnLst/>
              <a:rect l="l" t="t" r="r" b="b"/>
              <a:pathLst>
                <a:path w="5115" h="5116" extrusionOk="0">
                  <a:moveTo>
                    <a:pt x="0" y="1"/>
                  </a:moveTo>
                  <a:lnTo>
                    <a:pt x="0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-1853901" y="1865120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19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6" y="48"/>
                    <a:pt x="85" y="199"/>
                    <a:pt x="51" y="387"/>
                  </a:cubicBezTo>
                  <a:cubicBezTo>
                    <a:pt x="1" y="645"/>
                    <a:pt x="170" y="897"/>
                    <a:pt x="428" y="950"/>
                  </a:cubicBezTo>
                  <a:cubicBezTo>
                    <a:pt x="459" y="956"/>
                    <a:pt x="489" y="959"/>
                    <a:pt x="519" y="959"/>
                  </a:cubicBezTo>
                  <a:cubicBezTo>
                    <a:pt x="744" y="959"/>
                    <a:pt x="947" y="800"/>
                    <a:pt x="991" y="573"/>
                  </a:cubicBezTo>
                  <a:cubicBezTo>
                    <a:pt x="1042" y="312"/>
                    <a:pt x="872" y="60"/>
                    <a:pt x="614" y="10"/>
                  </a:cubicBezTo>
                  <a:cubicBezTo>
                    <a:pt x="582" y="4"/>
                    <a:pt x="551" y="1"/>
                    <a:pt x="5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-1769337" y="1974441"/>
              <a:ext cx="482746" cy="271586"/>
            </a:xfrm>
            <a:custGeom>
              <a:avLst/>
              <a:gdLst/>
              <a:ahLst/>
              <a:cxnLst/>
              <a:rect l="l" t="t" r="r" b="b"/>
              <a:pathLst>
                <a:path w="3665" h="2062" extrusionOk="0">
                  <a:moveTo>
                    <a:pt x="1831" y="1"/>
                  </a:moveTo>
                  <a:lnTo>
                    <a:pt x="0" y="2061"/>
                  </a:lnTo>
                  <a:lnTo>
                    <a:pt x="3664" y="2061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-1954929" y="2069405"/>
              <a:ext cx="398973" cy="176623"/>
            </a:xfrm>
            <a:custGeom>
              <a:avLst/>
              <a:gdLst/>
              <a:ahLst/>
              <a:cxnLst/>
              <a:rect l="l" t="t" r="r" b="b"/>
              <a:pathLst>
                <a:path w="3029" h="1341" extrusionOk="0">
                  <a:moveTo>
                    <a:pt x="1513" y="0"/>
                  </a:moveTo>
                  <a:lnTo>
                    <a:pt x="0" y="1340"/>
                  </a:lnTo>
                  <a:lnTo>
                    <a:pt x="3029" y="13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-1959539" y="2245898"/>
              <a:ext cx="673736" cy="177413"/>
            </a:xfrm>
            <a:custGeom>
              <a:avLst/>
              <a:gdLst/>
              <a:ahLst/>
              <a:cxnLst/>
              <a:rect l="l" t="t" r="r" b="b"/>
              <a:pathLst>
                <a:path w="5115" h="1347" extrusionOk="0">
                  <a:moveTo>
                    <a:pt x="0" y="0"/>
                  </a:moveTo>
                  <a:lnTo>
                    <a:pt x="0" y="1346"/>
                  </a:lnTo>
                  <a:lnTo>
                    <a:pt x="5115" y="1346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-2137228" y="1831929"/>
              <a:ext cx="744073" cy="744161"/>
            </a:xfrm>
            <a:custGeom>
              <a:avLst/>
              <a:gdLst/>
              <a:ahLst/>
              <a:cxnLst/>
              <a:rect l="l" t="t" r="r" b="b"/>
              <a:pathLst>
                <a:path w="5649" h="5650" extrusionOk="0">
                  <a:moveTo>
                    <a:pt x="0" y="1"/>
                  </a:moveTo>
                  <a:lnTo>
                    <a:pt x="0" y="5650"/>
                  </a:lnTo>
                  <a:lnTo>
                    <a:pt x="5649" y="5650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-2101664" y="1868018"/>
              <a:ext cx="673736" cy="673696"/>
            </a:xfrm>
            <a:custGeom>
              <a:avLst/>
              <a:gdLst/>
              <a:ahLst/>
              <a:cxnLst/>
              <a:rect l="l" t="t" r="r" b="b"/>
              <a:pathLst>
                <a:path w="5115" h="5115" extrusionOk="0">
                  <a:moveTo>
                    <a:pt x="1" y="1"/>
                  </a:moveTo>
                  <a:lnTo>
                    <a:pt x="1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-1996025" y="1983134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20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7" y="48"/>
                    <a:pt x="92" y="196"/>
                    <a:pt x="54" y="388"/>
                  </a:cubicBezTo>
                  <a:cubicBezTo>
                    <a:pt x="1" y="646"/>
                    <a:pt x="171" y="897"/>
                    <a:pt x="428" y="951"/>
                  </a:cubicBezTo>
                  <a:cubicBezTo>
                    <a:pt x="459" y="957"/>
                    <a:pt x="490" y="960"/>
                    <a:pt x="521" y="960"/>
                  </a:cubicBezTo>
                  <a:cubicBezTo>
                    <a:pt x="746" y="960"/>
                    <a:pt x="947" y="801"/>
                    <a:pt x="991" y="573"/>
                  </a:cubicBezTo>
                  <a:cubicBezTo>
                    <a:pt x="1042" y="312"/>
                    <a:pt x="875" y="61"/>
                    <a:pt x="614" y="10"/>
                  </a:cubicBezTo>
                  <a:cubicBezTo>
                    <a:pt x="583" y="4"/>
                    <a:pt x="551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-1911462" y="2092981"/>
              <a:ext cx="482746" cy="271059"/>
            </a:xfrm>
            <a:custGeom>
              <a:avLst/>
              <a:gdLst/>
              <a:ahLst/>
              <a:cxnLst/>
              <a:rect l="l" t="t" r="r" b="b"/>
              <a:pathLst>
                <a:path w="3665" h="2058" extrusionOk="0">
                  <a:moveTo>
                    <a:pt x="1834" y="0"/>
                  </a:moveTo>
                  <a:lnTo>
                    <a:pt x="0" y="2057"/>
                  </a:lnTo>
                  <a:lnTo>
                    <a:pt x="3665" y="2057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4"/>
          <p:cNvGrpSpPr/>
          <p:nvPr/>
        </p:nvGrpSpPr>
        <p:grpSpPr>
          <a:xfrm>
            <a:off x="104843" y="3499311"/>
            <a:ext cx="1238421" cy="1679635"/>
            <a:chOff x="460250" y="1921475"/>
            <a:chExt cx="233075" cy="316125"/>
          </a:xfrm>
        </p:grpSpPr>
        <p:grpSp>
          <p:nvGrpSpPr>
            <p:cNvPr id="858" name="Google Shape;858;p24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24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864" name="Google Shape;864;p24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24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34" name="Google Shape;34;p3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3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46;p3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724050" y="2366550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 i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rPr dirty="0"/>
              <a:t>xx%</a:t>
            </a:r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724050" y="3884700"/>
            <a:ext cx="4350600" cy="4098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>
            <a:spLocks noGrp="1"/>
          </p:cNvSpPr>
          <p:nvPr>
            <p:ph type="pic" idx="3"/>
          </p:nvPr>
        </p:nvSpPr>
        <p:spPr>
          <a:xfrm>
            <a:off x="5505600" y="724875"/>
            <a:ext cx="3168900" cy="384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5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110" name="Google Shape;110;p5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5"/>
          <p:cNvGrpSpPr/>
          <p:nvPr/>
        </p:nvGrpSpPr>
        <p:grpSpPr>
          <a:xfrm>
            <a:off x="8199067" y="3364579"/>
            <a:ext cx="1365469" cy="935075"/>
            <a:chOff x="4354825" y="2560575"/>
            <a:chExt cx="284900" cy="195100"/>
          </a:xfrm>
        </p:grpSpPr>
        <p:sp>
          <p:nvSpPr>
            <p:cNvPr id="153" name="Google Shape;153;p5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77818" y="1333380"/>
            <a:ext cx="572425" cy="572716"/>
            <a:chOff x="4205500" y="2990700"/>
            <a:chExt cx="443499" cy="443725"/>
          </a:xfrm>
        </p:grpSpPr>
        <p:sp>
          <p:nvSpPr>
            <p:cNvPr id="159" name="Google Shape;159;p5"/>
            <p:cNvSpPr/>
            <p:nvPr/>
          </p:nvSpPr>
          <p:spPr>
            <a:xfrm>
              <a:off x="4246413" y="3406821"/>
              <a:ext cx="361746" cy="7072"/>
            </a:xfrm>
            <a:custGeom>
              <a:avLst/>
              <a:gdLst/>
              <a:ahLst/>
              <a:cxnLst/>
              <a:rect l="l" t="t" r="r" b="b"/>
              <a:pathLst>
                <a:path w="4757" h="93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226108" y="3031612"/>
              <a:ext cx="6996" cy="361442"/>
            </a:xfrm>
            <a:custGeom>
              <a:avLst/>
              <a:gdLst/>
              <a:ahLst/>
              <a:cxnLst/>
              <a:rect l="l" t="t" r="r" b="b"/>
              <a:pathLst>
                <a:path w="92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91" y="182"/>
                  </a:lnTo>
                  <a:lnTo>
                    <a:pt x="91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91" y="450"/>
                  </a:lnTo>
                  <a:lnTo>
                    <a:pt x="91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91" y="720"/>
                  </a:lnTo>
                  <a:lnTo>
                    <a:pt x="91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91" y="988"/>
                  </a:lnTo>
                  <a:lnTo>
                    <a:pt x="91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91" y="1346"/>
                  </a:lnTo>
                  <a:lnTo>
                    <a:pt x="91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91" y="2154"/>
                  </a:lnTo>
                  <a:lnTo>
                    <a:pt x="91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91" y="2422"/>
                  </a:lnTo>
                  <a:lnTo>
                    <a:pt x="91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91" y="2780"/>
                  </a:lnTo>
                  <a:lnTo>
                    <a:pt x="91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91" y="3051"/>
                  </a:lnTo>
                  <a:lnTo>
                    <a:pt x="91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91" y="3318"/>
                  </a:lnTo>
                  <a:lnTo>
                    <a:pt x="91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91" y="3589"/>
                  </a:lnTo>
                  <a:lnTo>
                    <a:pt x="91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91" y="3856"/>
                  </a:lnTo>
                  <a:lnTo>
                    <a:pt x="91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91" y="4215"/>
                  </a:lnTo>
                  <a:lnTo>
                    <a:pt x="91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91" y="4485"/>
                  </a:lnTo>
                  <a:lnTo>
                    <a:pt x="91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91" y="4752"/>
                  </a:lnTo>
                  <a:lnTo>
                    <a:pt x="91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246413" y="3011004"/>
              <a:ext cx="361746" cy="6996"/>
            </a:xfrm>
            <a:custGeom>
              <a:avLst/>
              <a:gdLst/>
              <a:ahLst/>
              <a:cxnLst/>
              <a:rect l="l" t="t" r="r" b="b"/>
              <a:pathLst>
                <a:path w="4757" h="92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621700" y="3031612"/>
              <a:ext cx="6768" cy="361442"/>
            </a:xfrm>
            <a:custGeom>
              <a:avLst/>
              <a:gdLst/>
              <a:ahLst/>
              <a:cxnLst/>
              <a:rect l="l" t="t" r="r" b="b"/>
              <a:pathLst>
                <a:path w="89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88" y="182"/>
                  </a:lnTo>
                  <a:lnTo>
                    <a:pt x="88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88" y="450"/>
                  </a:lnTo>
                  <a:lnTo>
                    <a:pt x="88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88" y="720"/>
                  </a:lnTo>
                  <a:lnTo>
                    <a:pt x="88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88" y="988"/>
                  </a:lnTo>
                  <a:lnTo>
                    <a:pt x="88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88" y="1346"/>
                  </a:lnTo>
                  <a:lnTo>
                    <a:pt x="88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88" y="2154"/>
                  </a:lnTo>
                  <a:lnTo>
                    <a:pt x="88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88" y="2422"/>
                  </a:lnTo>
                  <a:lnTo>
                    <a:pt x="88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88" y="2780"/>
                  </a:lnTo>
                  <a:lnTo>
                    <a:pt x="88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88" y="3051"/>
                  </a:lnTo>
                  <a:lnTo>
                    <a:pt x="88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88" y="3318"/>
                  </a:lnTo>
                  <a:lnTo>
                    <a:pt x="88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88" y="3589"/>
                  </a:lnTo>
                  <a:lnTo>
                    <a:pt x="88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88" y="3856"/>
                  </a:lnTo>
                  <a:lnTo>
                    <a:pt x="88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88" y="4215"/>
                  </a:lnTo>
                  <a:lnTo>
                    <a:pt x="88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88" y="4485"/>
                  </a:lnTo>
                  <a:lnTo>
                    <a:pt x="88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88" y="4752"/>
                  </a:lnTo>
                  <a:lnTo>
                    <a:pt x="88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5"/>
            <p:cNvGrpSpPr/>
            <p:nvPr/>
          </p:nvGrpSpPr>
          <p:grpSpPr>
            <a:xfrm>
              <a:off x="4205728" y="2990700"/>
              <a:ext cx="443271" cy="443725"/>
              <a:chOff x="4205728" y="2990700"/>
              <a:chExt cx="443271" cy="443725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4205728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4205728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4205728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4601091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601091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4601091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4403296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403296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5"/>
            <p:cNvSpPr/>
            <p:nvPr/>
          </p:nvSpPr>
          <p:spPr>
            <a:xfrm>
              <a:off x="4205500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205500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3" y="88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4205500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4594399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4594399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0" y="88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594399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403296" y="2990700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4403296" y="3379368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8122543" y="599922"/>
            <a:ext cx="1211622" cy="1306172"/>
            <a:chOff x="9061756" y="762019"/>
            <a:chExt cx="1243582" cy="1340626"/>
          </a:xfrm>
        </p:grpSpPr>
        <p:sp>
          <p:nvSpPr>
            <p:cNvPr id="181" name="Google Shape;181;p5"/>
            <p:cNvSpPr/>
            <p:nvPr/>
          </p:nvSpPr>
          <p:spPr>
            <a:xfrm rot="1302542" flipH="1">
              <a:off x="9231094" y="895104"/>
              <a:ext cx="902000" cy="1074258"/>
            </a:xfrm>
            <a:custGeom>
              <a:avLst/>
              <a:gdLst/>
              <a:ahLst/>
              <a:cxnLst/>
              <a:rect l="l" t="t" r="r" b="b"/>
              <a:pathLst>
                <a:path w="9106" h="10845" extrusionOk="0">
                  <a:moveTo>
                    <a:pt x="3228" y="0"/>
                  </a:moveTo>
                  <a:lnTo>
                    <a:pt x="1" y="8329"/>
                  </a:lnTo>
                  <a:lnTo>
                    <a:pt x="6489" y="10845"/>
                  </a:lnTo>
                  <a:lnTo>
                    <a:pt x="9106" y="4098"/>
                  </a:lnTo>
                  <a:lnTo>
                    <a:pt x="8046" y="1865"/>
                  </a:lnTo>
                  <a:lnTo>
                    <a:pt x="3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 rot="1302542" flipH="1">
              <a:off x="9229575" y="891587"/>
              <a:ext cx="907944" cy="1081489"/>
            </a:xfrm>
            <a:custGeom>
              <a:avLst/>
              <a:gdLst/>
              <a:ahLst/>
              <a:cxnLst/>
              <a:rect l="l" t="t" r="r" b="b"/>
              <a:pathLst>
                <a:path w="9166" h="10918" extrusionOk="0">
                  <a:moveTo>
                    <a:pt x="3246" y="0"/>
                  </a:moveTo>
                  <a:lnTo>
                    <a:pt x="3196" y="129"/>
                  </a:lnTo>
                  <a:lnTo>
                    <a:pt x="3259" y="154"/>
                  </a:lnTo>
                  <a:lnTo>
                    <a:pt x="3287" y="91"/>
                  </a:lnTo>
                  <a:lnTo>
                    <a:pt x="3322" y="104"/>
                  </a:lnTo>
                  <a:lnTo>
                    <a:pt x="3347" y="41"/>
                  </a:lnTo>
                  <a:lnTo>
                    <a:pt x="3246" y="0"/>
                  </a:lnTo>
                  <a:close/>
                  <a:moveTo>
                    <a:pt x="3514" y="101"/>
                  </a:moveTo>
                  <a:lnTo>
                    <a:pt x="3492" y="167"/>
                  </a:lnTo>
                  <a:lnTo>
                    <a:pt x="3662" y="230"/>
                  </a:lnTo>
                  <a:lnTo>
                    <a:pt x="3684" y="167"/>
                  </a:lnTo>
                  <a:lnTo>
                    <a:pt x="3514" y="101"/>
                  </a:lnTo>
                  <a:close/>
                  <a:moveTo>
                    <a:pt x="3850" y="227"/>
                  </a:moveTo>
                  <a:lnTo>
                    <a:pt x="3825" y="293"/>
                  </a:lnTo>
                  <a:lnTo>
                    <a:pt x="3995" y="356"/>
                  </a:lnTo>
                  <a:lnTo>
                    <a:pt x="4017" y="293"/>
                  </a:lnTo>
                  <a:lnTo>
                    <a:pt x="3850" y="227"/>
                  </a:lnTo>
                  <a:close/>
                  <a:moveTo>
                    <a:pt x="3133" y="293"/>
                  </a:moveTo>
                  <a:lnTo>
                    <a:pt x="3070" y="459"/>
                  </a:lnTo>
                  <a:lnTo>
                    <a:pt x="3133" y="484"/>
                  </a:lnTo>
                  <a:lnTo>
                    <a:pt x="3196" y="315"/>
                  </a:lnTo>
                  <a:lnTo>
                    <a:pt x="3133" y="293"/>
                  </a:lnTo>
                  <a:close/>
                  <a:moveTo>
                    <a:pt x="4184" y="359"/>
                  </a:moveTo>
                  <a:lnTo>
                    <a:pt x="4159" y="422"/>
                  </a:lnTo>
                  <a:lnTo>
                    <a:pt x="4328" y="484"/>
                  </a:lnTo>
                  <a:lnTo>
                    <a:pt x="4354" y="422"/>
                  </a:lnTo>
                  <a:lnTo>
                    <a:pt x="4184" y="359"/>
                  </a:lnTo>
                  <a:close/>
                  <a:moveTo>
                    <a:pt x="4517" y="488"/>
                  </a:moveTo>
                  <a:lnTo>
                    <a:pt x="4495" y="551"/>
                  </a:lnTo>
                  <a:lnTo>
                    <a:pt x="4662" y="613"/>
                  </a:lnTo>
                  <a:lnTo>
                    <a:pt x="4687" y="551"/>
                  </a:lnTo>
                  <a:lnTo>
                    <a:pt x="4517" y="488"/>
                  </a:lnTo>
                  <a:close/>
                  <a:moveTo>
                    <a:pt x="4857" y="617"/>
                  </a:moveTo>
                  <a:lnTo>
                    <a:pt x="4832" y="679"/>
                  </a:lnTo>
                  <a:lnTo>
                    <a:pt x="5001" y="742"/>
                  </a:lnTo>
                  <a:lnTo>
                    <a:pt x="5023" y="679"/>
                  </a:lnTo>
                  <a:lnTo>
                    <a:pt x="4857" y="617"/>
                  </a:lnTo>
                  <a:close/>
                  <a:moveTo>
                    <a:pt x="3004" y="626"/>
                  </a:moveTo>
                  <a:lnTo>
                    <a:pt x="2941" y="796"/>
                  </a:lnTo>
                  <a:lnTo>
                    <a:pt x="3004" y="818"/>
                  </a:lnTo>
                  <a:lnTo>
                    <a:pt x="3067" y="648"/>
                  </a:lnTo>
                  <a:lnTo>
                    <a:pt x="3004" y="626"/>
                  </a:lnTo>
                  <a:close/>
                  <a:moveTo>
                    <a:pt x="5190" y="746"/>
                  </a:moveTo>
                  <a:lnTo>
                    <a:pt x="5165" y="808"/>
                  </a:lnTo>
                  <a:lnTo>
                    <a:pt x="5335" y="875"/>
                  </a:lnTo>
                  <a:lnTo>
                    <a:pt x="5357" y="808"/>
                  </a:lnTo>
                  <a:lnTo>
                    <a:pt x="5190" y="746"/>
                  </a:lnTo>
                  <a:close/>
                  <a:moveTo>
                    <a:pt x="5524" y="875"/>
                  </a:moveTo>
                  <a:lnTo>
                    <a:pt x="5502" y="937"/>
                  </a:lnTo>
                  <a:lnTo>
                    <a:pt x="5668" y="1003"/>
                  </a:lnTo>
                  <a:lnTo>
                    <a:pt x="5693" y="937"/>
                  </a:lnTo>
                  <a:lnTo>
                    <a:pt x="5524" y="875"/>
                  </a:lnTo>
                  <a:close/>
                  <a:moveTo>
                    <a:pt x="5863" y="1010"/>
                  </a:moveTo>
                  <a:lnTo>
                    <a:pt x="5838" y="1073"/>
                  </a:lnTo>
                  <a:lnTo>
                    <a:pt x="6008" y="1136"/>
                  </a:lnTo>
                  <a:lnTo>
                    <a:pt x="6030" y="1073"/>
                  </a:lnTo>
                  <a:lnTo>
                    <a:pt x="5863" y="1010"/>
                  </a:lnTo>
                  <a:close/>
                  <a:moveTo>
                    <a:pt x="2878" y="963"/>
                  </a:moveTo>
                  <a:lnTo>
                    <a:pt x="2816" y="1132"/>
                  </a:lnTo>
                  <a:lnTo>
                    <a:pt x="2878" y="1158"/>
                  </a:lnTo>
                  <a:lnTo>
                    <a:pt x="2941" y="988"/>
                  </a:lnTo>
                  <a:lnTo>
                    <a:pt x="2878" y="963"/>
                  </a:lnTo>
                  <a:close/>
                  <a:moveTo>
                    <a:pt x="6197" y="1136"/>
                  </a:moveTo>
                  <a:lnTo>
                    <a:pt x="6171" y="1198"/>
                  </a:lnTo>
                  <a:lnTo>
                    <a:pt x="6341" y="1268"/>
                  </a:lnTo>
                  <a:lnTo>
                    <a:pt x="6366" y="1202"/>
                  </a:lnTo>
                  <a:lnTo>
                    <a:pt x="6197" y="1136"/>
                  </a:lnTo>
                  <a:close/>
                  <a:moveTo>
                    <a:pt x="6530" y="1271"/>
                  </a:moveTo>
                  <a:lnTo>
                    <a:pt x="6508" y="1334"/>
                  </a:lnTo>
                  <a:lnTo>
                    <a:pt x="6675" y="1397"/>
                  </a:lnTo>
                  <a:lnTo>
                    <a:pt x="6700" y="1334"/>
                  </a:lnTo>
                  <a:lnTo>
                    <a:pt x="6530" y="1271"/>
                  </a:lnTo>
                  <a:close/>
                  <a:moveTo>
                    <a:pt x="2749" y="1299"/>
                  </a:moveTo>
                  <a:lnTo>
                    <a:pt x="2687" y="1466"/>
                  </a:lnTo>
                  <a:lnTo>
                    <a:pt x="2749" y="1491"/>
                  </a:lnTo>
                  <a:lnTo>
                    <a:pt x="2812" y="1321"/>
                  </a:lnTo>
                  <a:lnTo>
                    <a:pt x="2749" y="1299"/>
                  </a:lnTo>
                  <a:close/>
                  <a:moveTo>
                    <a:pt x="6863" y="1397"/>
                  </a:moveTo>
                  <a:lnTo>
                    <a:pt x="6841" y="1460"/>
                  </a:lnTo>
                  <a:lnTo>
                    <a:pt x="7011" y="1526"/>
                  </a:lnTo>
                  <a:lnTo>
                    <a:pt x="7030" y="1463"/>
                  </a:lnTo>
                  <a:lnTo>
                    <a:pt x="6863" y="1397"/>
                  </a:lnTo>
                  <a:close/>
                  <a:moveTo>
                    <a:pt x="7200" y="1529"/>
                  </a:moveTo>
                  <a:lnTo>
                    <a:pt x="7175" y="1592"/>
                  </a:lnTo>
                  <a:lnTo>
                    <a:pt x="7345" y="1655"/>
                  </a:lnTo>
                  <a:lnTo>
                    <a:pt x="7367" y="1592"/>
                  </a:lnTo>
                  <a:lnTo>
                    <a:pt x="7200" y="1529"/>
                  </a:lnTo>
                  <a:close/>
                  <a:moveTo>
                    <a:pt x="7533" y="1655"/>
                  </a:moveTo>
                  <a:lnTo>
                    <a:pt x="7508" y="1717"/>
                  </a:lnTo>
                  <a:lnTo>
                    <a:pt x="7678" y="1780"/>
                  </a:lnTo>
                  <a:lnTo>
                    <a:pt x="7697" y="1721"/>
                  </a:lnTo>
                  <a:lnTo>
                    <a:pt x="7533" y="1655"/>
                  </a:lnTo>
                  <a:close/>
                  <a:moveTo>
                    <a:pt x="2617" y="1632"/>
                  </a:moveTo>
                  <a:lnTo>
                    <a:pt x="2554" y="1802"/>
                  </a:lnTo>
                  <a:lnTo>
                    <a:pt x="2617" y="1824"/>
                  </a:lnTo>
                  <a:lnTo>
                    <a:pt x="2680" y="1655"/>
                  </a:lnTo>
                  <a:lnTo>
                    <a:pt x="2617" y="1632"/>
                  </a:lnTo>
                  <a:close/>
                  <a:moveTo>
                    <a:pt x="7867" y="1790"/>
                  </a:moveTo>
                  <a:lnTo>
                    <a:pt x="7845" y="1853"/>
                  </a:lnTo>
                  <a:lnTo>
                    <a:pt x="8011" y="1916"/>
                  </a:lnTo>
                  <a:lnTo>
                    <a:pt x="8037" y="1853"/>
                  </a:lnTo>
                  <a:lnTo>
                    <a:pt x="7867" y="1790"/>
                  </a:lnTo>
                  <a:close/>
                  <a:moveTo>
                    <a:pt x="2488" y="1969"/>
                  </a:moveTo>
                  <a:lnTo>
                    <a:pt x="2425" y="2139"/>
                  </a:lnTo>
                  <a:lnTo>
                    <a:pt x="2488" y="2164"/>
                  </a:lnTo>
                  <a:lnTo>
                    <a:pt x="2551" y="1994"/>
                  </a:lnTo>
                  <a:lnTo>
                    <a:pt x="2488" y="1969"/>
                  </a:lnTo>
                  <a:close/>
                  <a:moveTo>
                    <a:pt x="8172" y="1994"/>
                  </a:moveTo>
                  <a:lnTo>
                    <a:pt x="8109" y="2023"/>
                  </a:lnTo>
                  <a:lnTo>
                    <a:pt x="8184" y="2183"/>
                  </a:lnTo>
                  <a:lnTo>
                    <a:pt x="8247" y="2155"/>
                  </a:lnTo>
                  <a:lnTo>
                    <a:pt x="8172" y="1994"/>
                  </a:lnTo>
                  <a:close/>
                  <a:moveTo>
                    <a:pt x="2359" y="2302"/>
                  </a:moveTo>
                  <a:lnTo>
                    <a:pt x="2297" y="2472"/>
                  </a:lnTo>
                  <a:lnTo>
                    <a:pt x="2359" y="2497"/>
                  </a:lnTo>
                  <a:lnTo>
                    <a:pt x="2422" y="2328"/>
                  </a:lnTo>
                  <a:lnTo>
                    <a:pt x="2359" y="2302"/>
                  </a:lnTo>
                  <a:close/>
                  <a:moveTo>
                    <a:pt x="8326" y="2321"/>
                  </a:moveTo>
                  <a:lnTo>
                    <a:pt x="8263" y="2346"/>
                  </a:lnTo>
                  <a:lnTo>
                    <a:pt x="8339" y="2510"/>
                  </a:lnTo>
                  <a:lnTo>
                    <a:pt x="8401" y="2482"/>
                  </a:lnTo>
                  <a:lnTo>
                    <a:pt x="8326" y="2321"/>
                  </a:lnTo>
                  <a:close/>
                  <a:moveTo>
                    <a:pt x="2230" y="2639"/>
                  </a:moveTo>
                  <a:lnTo>
                    <a:pt x="2168" y="2809"/>
                  </a:lnTo>
                  <a:lnTo>
                    <a:pt x="2230" y="2831"/>
                  </a:lnTo>
                  <a:lnTo>
                    <a:pt x="2290" y="2661"/>
                  </a:lnTo>
                  <a:lnTo>
                    <a:pt x="2230" y="2639"/>
                  </a:lnTo>
                  <a:close/>
                  <a:moveTo>
                    <a:pt x="8480" y="2642"/>
                  </a:moveTo>
                  <a:lnTo>
                    <a:pt x="8417" y="2670"/>
                  </a:lnTo>
                  <a:lnTo>
                    <a:pt x="8493" y="2831"/>
                  </a:lnTo>
                  <a:lnTo>
                    <a:pt x="8556" y="2803"/>
                  </a:lnTo>
                  <a:lnTo>
                    <a:pt x="8480" y="2642"/>
                  </a:lnTo>
                  <a:close/>
                  <a:moveTo>
                    <a:pt x="8634" y="2969"/>
                  </a:moveTo>
                  <a:lnTo>
                    <a:pt x="8571" y="2998"/>
                  </a:lnTo>
                  <a:lnTo>
                    <a:pt x="8647" y="3158"/>
                  </a:lnTo>
                  <a:lnTo>
                    <a:pt x="8710" y="3130"/>
                  </a:lnTo>
                  <a:lnTo>
                    <a:pt x="8634" y="2969"/>
                  </a:lnTo>
                  <a:close/>
                  <a:moveTo>
                    <a:pt x="2098" y="2972"/>
                  </a:moveTo>
                  <a:lnTo>
                    <a:pt x="2032" y="3142"/>
                  </a:lnTo>
                  <a:lnTo>
                    <a:pt x="2095" y="3164"/>
                  </a:lnTo>
                  <a:lnTo>
                    <a:pt x="2161" y="2998"/>
                  </a:lnTo>
                  <a:lnTo>
                    <a:pt x="2098" y="2972"/>
                  </a:lnTo>
                  <a:close/>
                  <a:moveTo>
                    <a:pt x="8779" y="3290"/>
                  </a:moveTo>
                  <a:lnTo>
                    <a:pt x="8719" y="3318"/>
                  </a:lnTo>
                  <a:lnTo>
                    <a:pt x="8795" y="3479"/>
                  </a:lnTo>
                  <a:lnTo>
                    <a:pt x="8857" y="3454"/>
                  </a:lnTo>
                  <a:lnTo>
                    <a:pt x="8779" y="3290"/>
                  </a:lnTo>
                  <a:close/>
                  <a:moveTo>
                    <a:pt x="1966" y="3306"/>
                  </a:moveTo>
                  <a:lnTo>
                    <a:pt x="1903" y="3476"/>
                  </a:lnTo>
                  <a:lnTo>
                    <a:pt x="1966" y="3501"/>
                  </a:lnTo>
                  <a:lnTo>
                    <a:pt x="2029" y="3331"/>
                  </a:lnTo>
                  <a:lnTo>
                    <a:pt x="1966" y="3306"/>
                  </a:lnTo>
                  <a:close/>
                  <a:moveTo>
                    <a:pt x="8933" y="3614"/>
                  </a:moveTo>
                  <a:lnTo>
                    <a:pt x="8873" y="3639"/>
                  </a:lnTo>
                  <a:lnTo>
                    <a:pt x="8949" y="3803"/>
                  </a:lnTo>
                  <a:lnTo>
                    <a:pt x="9012" y="3774"/>
                  </a:lnTo>
                  <a:lnTo>
                    <a:pt x="8933" y="3614"/>
                  </a:lnTo>
                  <a:close/>
                  <a:moveTo>
                    <a:pt x="1840" y="3639"/>
                  </a:moveTo>
                  <a:lnTo>
                    <a:pt x="1774" y="3809"/>
                  </a:lnTo>
                  <a:lnTo>
                    <a:pt x="1837" y="3834"/>
                  </a:lnTo>
                  <a:lnTo>
                    <a:pt x="1903" y="3664"/>
                  </a:lnTo>
                  <a:lnTo>
                    <a:pt x="1840" y="3639"/>
                  </a:lnTo>
                  <a:close/>
                  <a:moveTo>
                    <a:pt x="9087" y="3941"/>
                  </a:moveTo>
                  <a:lnTo>
                    <a:pt x="9027" y="3966"/>
                  </a:lnTo>
                  <a:lnTo>
                    <a:pt x="9103" y="4130"/>
                  </a:lnTo>
                  <a:lnTo>
                    <a:pt x="9166" y="4101"/>
                  </a:lnTo>
                  <a:lnTo>
                    <a:pt x="9087" y="3941"/>
                  </a:lnTo>
                  <a:close/>
                  <a:moveTo>
                    <a:pt x="1712" y="3976"/>
                  </a:moveTo>
                  <a:lnTo>
                    <a:pt x="1649" y="4146"/>
                  </a:lnTo>
                  <a:lnTo>
                    <a:pt x="1712" y="4168"/>
                  </a:lnTo>
                  <a:lnTo>
                    <a:pt x="1774" y="3998"/>
                  </a:lnTo>
                  <a:lnTo>
                    <a:pt x="1712" y="3976"/>
                  </a:lnTo>
                  <a:close/>
                  <a:moveTo>
                    <a:pt x="9059" y="4265"/>
                  </a:moveTo>
                  <a:lnTo>
                    <a:pt x="8996" y="4435"/>
                  </a:lnTo>
                  <a:lnTo>
                    <a:pt x="9059" y="4460"/>
                  </a:lnTo>
                  <a:lnTo>
                    <a:pt x="9122" y="4290"/>
                  </a:lnTo>
                  <a:lnTo>
                    <a:pt x="9059" y="4265"/>
                  </a:lnTo>
                  <a:close/>
                  <a:moveTo>
                    <a:pt x="1586" y="4309"/>
                  </a:moveTo>
                  <a:lnTo>
                    <a:pt x="1517" y="4479"/>
                  </a:lnTo>
                  <a:lnTo>
                    <a:pt x="1579" y="4501"/>
                  </a:lnTo>
                  <a:lnTo>
                    <a:pt x="1649" y="4334"/>
                  </a:lnTo>
                  <a:lnTo>
                    <a:pt x="1586" y="4309"/>
                  </a:lnTo>
                  <a:close/>
                  <a:moveTo>
                    <a:pt x="8933" y="4608"/>
                  </a:moveTo>
                  <a:lnTo>
                    <a:pt x="8867" y="4778"/>
                  </a:lnTo>
                  <a:lnTo>
                    <a:pt x="8930" y="4800"/>
                  </a:lnTo>
                  <a:lnTo>
                    <a:pt x="8996" y="4630"/>
                  </a:lnTo>
                  <a:lnTo>
                    <a:pt x="8933" y="4608"/>
                  </a:lnTo>
                  <a:close/>
                  <a:moveTo>
                    <a:pt x="1450" y="4652"/>
                  </a:moveTo>
                  <a:lnTo>
                    <a:pt x="1388" y="4819"/>
                  </a:lnTo>
                  <a:lnTo>
                    <a:pt x="1450" y="4844"/>
                  </a:lnTo>
                  <a:lnTo>
                    <a:pt x="1513" y="4674"/>
                  </a:lnTo>
                  <a:lnTo>
                    <a:pt x="1450" y="4652"/>
                  </a:lnTo>
                  <a:close/>
                  <a:moveTo>
                    <a:pt x="8804" y="4941"/>
                  </a:moveTo>
                  <a:lnTo>
                    <a:pt x="8741" y="5111"/>
                  </a:lnTo>
                  <a:lnTo>
                    <a:pt x="8804" y="5133"/>
                  </a:lnTo>
                  <a:lnTo>
                    <a:pt x="8867" y="4966"/>
                  </a:lnTo>
                  <a:lnTo>
                    <a:pt x="8804" y="4941"/>
                  </a:lnTo>
                  <a:close/>
                  <a:moveTo>
                    <a:pt x="1322" y="4985"/>
                  </a:moveTo>
                  <a:lnTo>
                    <a:pt x="1259" y="5155"/>
                  </a:lnTo>
                  <a:lnTo>
                    <a:pt x="1322" y="5177"/>
                  </a:lnTo>
                  <a:lnTo>
                    <a:pt x="1384" y="5010"/>
                  </a:lnTo>
                  <a:lnTo>
                    <a:pt x="1322" y="4985"/>
                  </a:lnTo>
                  <a:close/>
                  <a:moveTo>
                    <a:pt x="8672" y="5278"/>
                  </a:moveTo>
                  <a:lnTo>
                    <a:pt x="8606" y="5445"/>
                  </a:lnTo>
                  <a:lnTo>
                    <a:pt x="8669" y="5470"/>
                  </a:lnTo>
                  <a:lnTo>
                    <a:pt x="8735" y="5300"/>
                  </a:lnTo>
                  <a:lnTo>
                    <a:pt x="8672" y="5278"/>
                  </a:lnTo>
                  <a:close/>
                  <a:moveTo>
                    <a:pt x="1193" y="5319"/>
                  </a:moveTo>
                  <a:lnTo>
                    <a:pt x="1130" y="5489"/>
                  </a:lnTo>
                  <a:lnTo>
                    <a:pt x="1193" y="5514"/>
                  </a:lnTo>
                  <a:lnTo>
                    <a:pt x="1255" y="5344"/>
                  </a:lnTo>
                  <a:lnTo>
                    <a:pt x="1193" y="5319"/>
                  </a:lnTo>
                  <a:close/>
                  <a:moveTo>
                    <a:pt x="8543" y="5614"/>
                  </a:moveTo>
                  <a:lnTo>
                    <a:pt x="8480" y="5784"/>
                  </a:lnTo>
                  <a:lnTo>
                    <a:pt x="8543" y="5806"/>
                  </a:lnTo>
                  <a:lnTo>
                    <a:pt x="8606" y="5640"/>
                  </a:lnTo>
                  <a:lnTo>
                    <a:pt x="8543" y="5614"/>
                  </a:lnTo>
                  <a:close/>
                  <a:moveTo>
                    <a:pt x="1060" y="5655"/>
                  </a:moveTo>
                  <a:lnTo>
                    <a:pt x="998" y="5822"/>
                  </a:lnTo>
                  <a:lnTo>
                    <a:pt x="1060" y="5847"/>
                  </a:lnTo>
                  <a:lnTo>
                    <a:pt x="1123" y="5677"/>
                  </a:lnTo>
                  <a:lnTo>
                    <a:pt x="1060" y="5655"/>
                  </a:lnTo>
                  <a:close/>
                  <a:moveTo>
                    <a:pt x="8414" y="5941"/>
                  </a:moveTo>
                  <a:lnTo>
                    <a:pt x="8351" y="6118"/>
                  </a:lnTo>
                  <a:lnTo>
                    <a:pt x="8414" y="6143"/>
                  </a:lnTo>
                  <a:lnTo>
                    <a:pt x="8477" y="5963"/>
                  </a:lnTo>
                  <a:lnTo>
                    <a:pt x="8414" y="5941"/>
                  </a:lnTo>
                  <a:close/>
                  <a:moveTo>
                    <a:pt x="932" y="5989"/>
                  </a:moveTo>
                  <a:lnTo>
                    <a:pt x="869" y="6155"/>
                  </a:lnTo>
                  <a:lnTo>
                    <a:pt x="932" y="6180"/>
                  </a:lnTo>
                  <a:lnTo>
                    <a:pt x="994" y="6011"/>
                  </a:lnTo>
                  <a:lnTo>
                    <a:pt x="932" y="5989"/>
                  </a:lnTo>
                  <a:close/>
                  <a:moveTo>
                    <a:pt x="8285" y="6284"/>
                  </a:moveTo>
                  <a:lnTo>
                    <a:pt x="8222" y="6451"/>
                  </a:lnTo>
                  <a:lnTo>
                    <a:pt x="8285" y="6476"/>
                  </a:lnTo>
                  <a:lnTo>
                    <a:pt x="8345" y="6306"/>
                  </a:lnTo>
                  <a:lnTo>
                    <a:pt x="8285" y="6284"/>
                  </a:lnTo>
                  <a:close/>
                  <a:moveTo>
                    <a:pt x="803" y="6322"/>
                  </a:moveTo>
                  <a:lnTo>
                    <a:pt x="740" y="6492"/>
                  </a:lnTo>
                  <a:lnTo>
                    <a:pt x="803" y="6514"/>
                  </a:lnTo>
                  <a:lnTo>
                    <a:pt x="865" y="6347"/>
                  </a:lnTo>
                  <a:lnTo>
                    <a:pt x="803" y="6322"/>
                  </a:lnTo>
                  <a:close/>
                  <a:moveTo>
                    <a:pt x="8153" y="6618"/>
                  </a:moveTo>
                  <a:lnTo>
                    <a:pt x="8090" y="6784"/>
                  </a:lnTo>
                  <a:lnTo>
                    <a:pt x="8153" y="6810"/>
                  </a:lnTo>
                  <a:lnTo>
                    <a:pt x="8216" y="6640"/>
                  </a:lnTo>
                  <a:lnTo>
                    <a:pt x="8153" y="6618"/>
                  </a:lnTo>
                  <a:close/>
                  <a:moveTo>
                    <a:pt x="674" y="6662"/>
                  </a:moveTo>
                  <a:lnTo>
                    <a:pt x="611" y="6828"/>
                  </a:lnTo>
                  <a:lnTo>
                    <a:pt x="674" y="6854"/>
                  </a:lnTo>
                  <a:lnTo>
                    <a:pt x="737" y="6684"/>
                  </a:lnTo>
                  <a:lnTo>
                    <a:pt x="674" y="6662"/>
                  </a:lnTo>
                  <a:close/>
                  <a:moveTo>
                    <a:pt x="8024" y="6951"/>
                  </a:moveTo>
                  <a:lnTo>
                    <a:pt x="7961" y="7121"/>
                  </a:lnTo>
                  <a:lnTo>
                    <a:pt x="8024" y="7143"/>
                  </a:lnTo>
                  <a:lnTo>
                    <a:pt x="8087" y="6976"/>
                  </a:lnTo>
                  <a:lnTo>
                    <a:pt x="8024" y="6951"/>
                  </a:lnTo>
                  <a:close/>
                  <a:moveTo>
                    <a:pt x="542" y="6995"/>
                  </a:moveTo>
                  <a:lnTo>
                    <a:pt x="479" y="7165"/>
                  </a:lnTo>
                  <a:lnTo>
                    <a:pt x="542" y="7187"/>
                  </a:lnTo>
                  <a:lnTo>
                    <a:pt x="604" y="7017"/>
                  </a:lnTo>
                  <a:lnTo>
                    <a:pt x="542" y="6995"/>
                  </a:lnTo>
                  <a:close/>
                  <a:moveTo>
                    <a:pt x="7895" y="7284"/>
                  </a:moveTo>
                  <a:lnTo>
                    <a:pt x="7832" y="7454"/>
                  </a:lnTo>
                  <a:lnTo>
                    <a:pt x="7895" y="7479"/>
                  </a:lnTo>
                  <a:lnTo>
                    <a:pt x="7958" y="7310"/>
                  </a:lnTo>
                  <a:lnTo>
                    <a:pt x="7895" y="7284"/>
                  </a:lnTo>
                  <a:close/>
                  <a:moveTo>
                    <a:pt x="416" y="7328"/>
                  </a:moveTo>
                  <a:lnTo>
                    <a:pt x="350" y="7498"/>
                  </a:lnTo>
                  <a:lnTo>
                    <a:pt x="413" y="7520"/>
                  </a:lnTo>
                  <a:lnTo>
                    <a:pt x="479" y="7354"/>
                  </a:lnTo>
                  <a:lnTo>
                    <a:pt x="416" y="7328"/>
                  </a:lnTo>
                  <a:close/>
                  <a:moveTo>
                    <a:pt x="7766" y="7621"/>
                  </a:moveTo>
                  <a:lnTo>
                    <a:pt x="7703" y="7788"/>
                  </a:lnTo>
                  <a:lnTo>
                    <a:pt x="7766" y="7813"/>
                  </a:lnTo>
                  <a:lnTo>
                    <a:pt x="7829" y="7643"/>
                  </a:lnTo>
                  <a:lnTo>
                    <a:pt x="7766" y="7621"/>
                  </a:lnTo>
                  <a:close/>
                  <a:moveTo>
                    <a:pt x="284" y="7662"/>
                  </a:moveTo>
                  <a:lnTo>
                    <a:pt x="221" y="7832"/>
                  </a:lnTo>
                  <a:lnTo>
                    <a:pt x="284" y="7857"/>
                  </a:lnTo>
                  <a:lnTo>
                    <a:pt x="346" y="7687"/>
                  </a:lnTo>
                  <a:lnTo>
                    <a:pt x="284" y="7662"/>
                  </a:lnTo>
                  <a:close/>
                  <a:moveTo>
                    <a:pt x="7634" y="7954"/>
                  </a:moveTo>
                  <a:lnTo>
                    <a:pt x="7571" y="8121"/>
                  </a:lnTo>
                  <a:lnTo>
                    <a:pt x="7634" y="8146"/>
                  </a:lnTo>
                  <a:lnTo>
                    <a:pt x="7697" y="7976"/>
                  </a:lnTo>
                  <a:lnTo>
                    <a:pt x="7634" y="7954"/>
                  </a:lnTo>
                  <a:close/>
                  <a:moveTo>
                    <a:pt x="158" y="7998"/>
                  </a:moveTo>
                  <a:lnTo>
                    <a:pt x="92" y="8165"/>
                  </a:lnTo>
                  <a:lnTo>
                    <a:pt x="155" y="8190"/>
                  </a:lnTo>
                  <a:lnTo>
                    <a:pt x="221" y="8020"/>
                  </a:lnTo>
                  <a:lnTo>
                    <a:pt x="158" y="7998"/>
                  </a:lnTo>
                  <a:close/>
                  <a:moveTo>
                    <a:pt x="23" y="8326"/>
                  </a:moveTo>
                  <a:lnTo>
                    <a:pt x="1" y="8395"/>
                  </a:lnTo>
                  <a:lnTo>
                    <a:pt x="164" y="8458"/>
                  </a:lnTo>
                  <a:lnTo>
                    <a:pt x="189" y="8388"/>
                  </a:lnTo>
                  <a:lnTo>
                    <a:pt x="85" y="8351"/>
                  </a:lnTo>
                  <a:lnTo>
                    <a:pt x="23" y="8326"/>
                  </a:lnTo>
                  <a:close/>
                  <a:moveTo>
                    <a:pt x="7508" y="8285"/>
                  </a:moveTo>
                  <a:lnTo>
                    <a:pt x="7442" y="8451"/>
                  </a:lnTo>
                  <a:lnTo>
                    <a:pt x="7505" y="8477"/>
                  </a:lnTo>
                  <a:lnTo>
                    <a:pt x="7571" y="8307"/>
                  </a:lnTo>
                  <a:lnTo>
                    <a:pt x="7508" y="8285"/>
                  </a:lnTo>
                  <a:close/>
                  <a:moveTo>
                    <a:pt x="353" y="8461"/>
                  </a:moveTo>
                  <a:lnTo>
                    <a:pt x="331" y="8524"/>
                  </a:lnTo>
                  <a:lnTo>
                    <a:pt x="501" y="8587"/>
                  </a:lnTo>
                  <a:lnTo>
                    <a:pt x="523" y="8524"/>
                  </a:lnTo>
                  <a:lnTo>
                    <a:pt x="353" y="8461"/>
                  </a:lnTo>
                  <a:close/>
                  <a:moveTo>
                    <a:pt x="689" y="8587"/>
                  </a:moveTo>
                  <a:lnTo>
                    <a:pt x="664" y="8649"/>
                  </a:lnTo>
                  <a:lnTo>
                    <a:pt x="834" y="8716"/>
                  </a:lnTo>
                  <a:lnTo>
                    <a:pt x="856" y="8653"/>
                  </a:lnTo>
                  <a:lnTo>
                    <a:pt x="689" y="8587"/>
                  </a:lnTo>
                  <a:close/>
                  <a:moveTo>
                    <a:pt x="7376" y="8618"/>
                  </a:moveTo>
                  <a:lnTo>
                    <a:pt x="7313" y="8788"/>
                  </a:lnTo>
                  <a:lnTo>
                    <a:pt x="7376" y="8810"/>
                  </a:lnTo>
                  <a:lnTo>
                    <a:pt x="7439" y="8643"/>
                  </a:lnTo>
                  <a:lnTo>
                    <a:pt x="7376" y="8618"/>
                  </a:lnTo>
                  <a:close/>
                  <a:moveTo>
                    <a:pt x="1026" y="8716"/>
                  </a:moveTo>
                  <a:lnTo>
                    <a:pt x="1004" y="8778"/>
                  </a:lnTo>
                  <a:lnTo>
                    <a:pt x="1171" y="8841"/>
                  </a:lnTo>
                  <a:lnTo>
                    <a:pt x="1196" y="8778"/>
                  </a:lnTo>
                  <a:lnTo>
                    <a:pt x="1026" y="8716"/>
                  </a:lnTo>
                  <a:close/>
                  <a:moveTo>
                    <a:pt x="1359" y="8841"/>
                  </a:moveTo>
                  <a:lnTo>
                    <a:pt x="1337" y="8904"/>
                  </a:lnTo>
                  <a:lnTo>
                    <a:pt x="1507" y="8973"/>
                  </a:lnTo>
                  <a:lnTo>
                    <a:pt x="1529" y="8907"/>
                  </a:lnTo>
                  <a:lnTo>
                    <a:pt x="1359" y="8841"/>
                  </a:lnTo>
                  <a:close/>
                  <a:moveTo>
                    <a:pt x="1696" y="8980"/>
                  </a:moveTo>
                  <a:lnTo>
                    <a:pt x="1671" y="9043"/>
                  </a:lnTo>
                  <a:lnTo>
                    <a:pt x="1840" y="9106"/>
                  </a:lnTo>
                  <a:lnTo>
                    <a:pt x="1862" y="9043"/>
                  </a:lnTo>
                  <a:lnTo>
                    <a:pt x="1696" y="8980"/>
                  </a:lnTo>
                  <a:close/>
                  <a:moveTo>
                    <a:pt x="7250" y="8951"/>
                  </a:moveTo>
                  <a:lnTo>
                    <a:pt x="7184" y="9121"/>
                  </a:lnTo>
                  <a:lnTo>
                    <a:pt x="7247" y="9143"/>
                  </a:lnTo>
                  <a:lnTo>
                    <a:pt x="7313" y="8977"/>
                  </a:lnTo>
                  <a:lnTo>
                    <a:pt x="7250" y="8951"/>
                  </a:lnTo>
                  <a:close/>
                  <a:moveTo>
                    <a:pt x="2029" y="9109"/>
                  </a:moveTo>
                  <a:lnTo>
                    <a:pt x="2004" y="9172"/>
                  </a:lnTo>
                  <a:lnTo>
                    <a:pt x="2174" y="9234"/>
                  </a:lnTo>
                  <a:lnTo>
                    <a:pt x="2199" y="9178"/>
                  </a:lnTo>
                  <a:lnTo>
                    <a:pt x="2029" y="9109"/>
                  </a:lnTo>
                  <a:close/>
                  <a:moveTo>
                    <a:pt x="2363" y="9238"/>
                  </a:moveTo>
                  <a:lnTo>
                    <a:pt x="2341" y="9301"/>
                  </a:lnTo>
                  <a:lnTo>
                    <a:pt x="2507" y="9367"/>
                  </a:lnTo>
                  <a:lnTo>
                    <a:pt x="2532" y="9301"/>
                  </a:lnTo>
                  <a:lnTo>
                    <a:pt x="2363" y="9238"/>
                  </a:lnTo>
                  <a:close/>
                  <a:moveTo>
                    <a:pt x="7115" y="9291"/>
                  </a:moveTo>
                  <a:lnTo>
                    <a:pt x="7052" y="9458"/>
                  </a:lnTo>
                  <a:lnTo>
                    <a:pt x="7115" y="9483"/>
                  </a:lnTo>
                  <a:lnTo>
                    <a:pt x="7178" y="9313"/>
                  </a:lnTo>
                  <a:lnTo>
                    <a:pt x="7115" y="9291"/>
                  </a:lnTo>
                  <a:close/>
                  <a:moveTo>
                    <a:pt x="2696" y="9367"/>
                  </a:moveTo>
                  <a:lnTo>
                    <a:pt x="2674" y="9430"/>
                  </a:lnTo>
                  <a:lnTo>
                    <a:pt x="2844" y="9496"/>
                  </a:lnTo>
                  <a:lnTo>
                    <a:pt x="2866" y="9430"/>
                  </a:lnTo>
                  <a:lnTo>
                    <a:pt x="2696" y="9367"/>
                  </a:lnTo>
                  <a:close/>
                  <a:moveTo>
                    <a:pt x="3033" y="9499"/>
                  </a:moveTo>
                  <a:lnTo>
                    <a:pt x="3007" y="9562"/>
                  </a:lnTo>
                  <a:lnTo>
                    <a:pt x="3177" y="9625"/>
                  </a:lnTo>
                  <a:lnTo>
                    <a:pt x="3199" y="9562"/>
                  </a:lnTo>
                  <a:lnTo>
                    <a:pt x="3033" y="9499"/>
                  </a:lnTo>
                  <a:close/>
                  <a:moveTo>
                    <a:pt x="3366" y="9628"/>
                  </a:moveTo>
                  <a:lnTo>
                    <a:pt x="3341" y="9691"/>
                  </a:lnTo>
                  <a:lnTo>
                    <a:pt x="3511" y="9753"/>
                  </a:lnTo>
                  <a:lnTo>
                    <a:pt x="3536" y="9691"/>
                  </a:lnTo>
                  <a:lnTo>
                    <a:pt x="3366" y="9628"/>
                  </a:lnTo>
                  <a:close/>
                  <a:moveTo>
                    <a:pt x="6989" y="9625"/>
                  </a:moveTo>
                  <a:lnTo>
                    <a:pt x="6923" y="9794"/>
                  </a:lnTo>
                  <a:lnTo>
                    <a:pt x="6986" y="9816"/>
                  </a:lnTo>
                  <a:lnTo>
                    <a:pt x="7052" y="9650"/>
                  </a:lnTo>
                  <a:lnTo>
                    <a:pt x="6989" y="9625"/>
                  </a:lnTo>
                  <a:close/>
                  <a:moveTo>
                    <a:pt x="3699" y="9760"/>
                  </a:moveTo>
                  <a:lnTo>
                    <a:pt x="3677" y="9823"/>
                  </a:lnTo>
                  <a:lnTo>
                    <a:pt x="3844" y="9886"/>
                  </a:lnTo>
                  <a:lnTo>
                    <a:pt x="3869" y="9823"/>
                  </a:lnTo>
                  <a:lnTo>
                    <a:pt x="3699" y="9760"/>
                  </a:lnTo>
                  <a:close/>
                  <a:moveTo>
                    <a:pt x="4033" y="9882"/>
                  </a:moveTo>
                  <a:lnTo>
                    <a:pt x="4011" y="9945"/>
                  </a:lnTo>
                  <a:lnTo>
                    <a:pt x="4181" y="10008"/>
                  </a:lnTo>
                  <a:lnTo>
                    <a:pt x="4203" y="9945"/>
                  </a:lnTo>
                  <a:lnTo>
                    <a:pt x="4033" y="9882"/>
                  </a:lnTo>
                  <a:close/>
                  <a:moveTo>
                    <a:pt x="4369" y="10008"/>
                  </a:moveTo>
                  <a:lnTo>
                    <a:pt x="4344" y="10074"/>
                  </a:lnTo>
                  <a:lnTo>
                    <a:pt x="4514" y="10140"/>
                  </a:lnTo>
                  <a:lnTo>
                    <a:pt x="4536" y="10074"/>
                  </a:lnTo>
                  <a:lnTo>
                    <a:pt x="4369" y="10008"/>
                  </a:lnTo>
                  <a:close/>
                  <a:moveTo>
                    <a:pt x="6857" y="9955"/>
                  </a:moveTo>
                  <a:lnTo>
                    <a:pt x="6794" y="10125"/>
                  </a:lnTo>
                  <a:lnTo>
                    <a:pt x="6857" y="10147"/>
                  </a:lnTo>
                  <a:lnTo>
                    <a:pt x="6920" y="9980"/>
                  </a:lnTo>
                  <a:lnTo>
                    <a:pt x="6857" y="9955"/>
                  </a:lnTo>
                  <a:close/>
                  <a:moveTo>
                    <a:pt x="4703" y="10143"/>
                  </a:moveTo>
                  <a:lnTo>
                    <a:pt x="4677" y="10206"/>
                  </a:lnTo>
                  <a:lnTo>
                    <a:pt x="4847" y="10269"/>
                  </a:lnTo>
                  <a:lnTo>
                    <a:pt x="4872" y="10206"/>
                  </a:lnTo>
                  <a:lnTo>
                    <a:pt x="4703" y="10143"/>
                  </a:lnTo>
                  <a:close/>
                  <a:moveTo>
                    <a:pt x="5039" y="10269"/>
                  </a:moveTo>
                  <a:lnTo>
                    <a:pt x="5017" y="10332"/>
                  </a:lnTo>
                  <a:lnTo>
                    <a:pt x="5187" y="10398"/>
                  </a:lnTo>
                  <a:lnTo>
                    <a:pt x="5209" y="10335"/>
                  </a:lnTo>
                  <a:lnTo>
                    <a:pt x="5039" y="10269"/>
                  </a:lnTo>
                  <a:close/>
                  <a:moveTo>
                    <a:pt x="6731" y="10288"/>
                  </a:moveTo>
                  <a:lnTo>
                    <a:pt x="6665" y="10458"/>
                  </a:lnTo>
                  <a:lnTo>
                    <a:pt x="6728" y="10483"/>
                  </a:lnTo>
                  <a:lnTo>
                    <a:pt x="6794" y="10313"/>
                  </a:lnTo>
                  <a:lnTo>
                    <a:pt x="6731" y="10288"/>
                  </a:lnTo>
                  <a:close/>
                  <a:moveTo>
                    <a:pt x="5376" y="10405"/>
                  </a:moveTo>
                  <a:lnTo>
                    <a:pt x="5351" y="10467"/>
                  </a:lnTo>
                  <a:lnTo>
                    <a:pt x="5520" y="10530"/>
                  </a:lnTo>
                  <a:lnTo>
                    <a:pt x="5542" y="10467"/>
                  </a:lnTo>
                  <a:lnTo>
                    <a:pt x="5376" y="10405"/>
                  </a:lnTo>
                  <a:close/>
                  <a:moveTo>
                    <a:pt x="5709" y="10533"/>
                  </a:moveTo>
                  <a:lnTo>
                    <a:pt x="5684" y="10596"/>
                  </a:lnTo>
                  <a:lnTo>
                    <a:pt x="5854" y="10659"/>
                  </a:lnTo>
                  <a:lnTo>
                    <a:pt x="5879" y="10600"/>
                  </a:lnTo>
                  <a:lnTo>
                    <a:pt x="5709" y="10533"/>
                  </a:lnTo>
                  <a:close/>
                  <a:moveTo>
                    <a:pt x="6043" y="10662"/>
                  </a:moveTo>
                  <a:lnTo>
                    <a:pt x="6020" y="10725"/>
                  </a:lnTo>
                  <a:lnTo>
                    <a:pt x="6187" y="10788"/>
                  </a:lnTo>
                  <a:lnTo>
                    <a:pt x="6212" y="10725"/>
                  </a:lnTo>
                  <a:lnTo>
                    <a:pt x="6043" y="10662"/>
                  </a:lnTo>
                  <a:close/>
                  <a:moveTo>
                    <a:pt x="6596" y="10625"/>
                  </a:moveTo>
                  <a:lnTo>
                    <a:pt x="6533" y="10791"/>
                  </a:lnTo>
                  <a:lnTo>
                    <a:pt x="6596" y="10817"/>
                  </a:lnTo>
                  <a:lnTo>
                    <a:pt x="6659" y="10647"/>
                  </a:lnTo>
                  <a:lnTo>
                    <a:pt x="6596" y="10625"/>
                  </a:lnTo>
                  <a:close/>
                  <a:moveTo>
                    <a:pt x="6376" y="10791"/>
                  </a:moveTo>
                  <a:lnTo>
                    <a:pt x="6354" y="10854"/>
                  </a:lnTo>
                  <a:lnTo>
                    <a:pt x="6524" y="10917"/>
                  </a:lnTo>
                  <a:lnTo>
                    <a:pt x="6546" y="10861"/>
                  </a:lnTo>
                  <a:lnTo>
                    <a:pt x="6376" y="107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 rot="1302542" flipH="1">
              <a:off x="9346624" y="960833"/>
              <a:ext cx="165819" cy="221290"/>
            </a:xfrm>
            <a:custGeom>
              <a:avLst/>
              <a:gdLst/>
              <a:ahLst/>
              <a:cxnLst/>
              <a:rect l="l" t="t" r="r" b="b"/>
              <a:pathLst>
                <a:path w="1674" h="2234" extrusionOk="0">
                  <a:moveTo>
                    <a:pt x="614" y="0"/>
                  </a:moveTo>
                  <a:lnTo>
                    <a:pt x="1" y="1588"/>
                  </a:lnTo>
                  <a:lnTo>
                    <a:pt x="1674" y="2233"/>
                  </a:lnTo>
                  <a:lnTo>
                    <a:pt x="1674" y="223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85" name="Google Shape;185;p5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title" idx="2"/>
          </p:nvPr>
        </p:nvSpPr>
        <p:spPr>
          <a:xfrm>
            <a:off x="1068150" y="1694050"/>
            <a:ext cx="3352500" cy="5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title" idx="3"/>
          </p:nvPr>
        </p:nvSpPr>
        <p:spPr>
          <a:xfrm>
            <a:off x="4721247" y="1694050"/>
            <a:ext cx="3352500" cy="5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5"/>
          <p:cNvSpPr txBox="1">
            <a:spLocks noGrp="1"/>
          </p:cNvSpPr>
          <p:nvPr>
            <p:ph type="subTitle" idx="1"/>
          </p:nvPr>
        </p:nvSpPr>
        <p:spPr>
          <a:xfrm>
            <a:off x="1068150" y="2217500"/>
            <a:ext cx="3352500" cy="1956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5"/>
          <p:cNvSpPr txBox="1">
            <a:spLocks noGrp="1"/>
          </p:cNvSpPr>
          <p:nvPr>
            <p:ph type="subTitle" idx="4"/>
          </p:nvPr>
        </p:nvSpPr>
        <p:spPr>
          <a:xfrm>
            <a:off x="4721243" y="2217500"/>
            <a:ext cx="3352500" cy="19563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⎼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6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196" name="Google Shape;196;p6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8535620" y="1783413"/>
            <a:ext cx="766815" cy="613870"/>
            <a:chOff x="1680490" y="1133400"/>
            <a:chExt cx="2104323" cy="1684605"/>
          </a:xfrm>
        </p:grpSpPr>
        <p:grpSp>
          <p:nvGrpSpPr>
            <p:cNvPr id="210" name="Google Shape;210;p6"/>
            <p:cNvGrpSpPr/>
            <p:nvPr/>
          </p:nvGrpSpPr>
          <p:grpSpPr>
            <a:xfrm>
              <a:off x="1680490" y="1133407"/>
              <a:ext cx="2104156" cy="1684598"/>
              <a:chOff x="1485138" y="1133425"/>
              <a:chExt cx="156975" cy="125675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1485138" y="1144675"/>
                <a:ext cx="1569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79" h="4577" extrusionOk="0">
                    <a:moveTo>
                      <a:pt x="0" y="0"/>
                    </a:moveTo>
                    <a:lnTo>
                      <a:pt x="0" y="4577"/>
                    </a:lnTo>
                    <a:lnTo>
                      <a:pt x="6278" y="4577"/>
                    </a:lnTo>
                    <a:lnTo>
                      <a:pt x="627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1485138" y="1133425"/>
                <a:ext cx="558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2233" y="450"/>
                    </a:lnTo>
                    <a:lnTo>
                      <a:pt x="21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6"/>
            <p:cNvSpPr/>
            <p:nvPr/>
          </p:nvSpPr>
          <p:spPr>
            <a:xfrm>
              <a:off x="1680657" y="1284206"/>
              <a:ext cx="2104156" cy="1533798"/>
            </a:xfrm>
            <a:custGeom>
              <a:avLst/>
              <a:gdLst/>
              <a:ahLst/>
              <a:cxnLst/>
              <a:rect l="l" t="t" r="r" b="b"/>
              <a:pathLst>
                <a:path w="6279" h="4577" extrusionOk="0">
                  <a:moveTo>
                    <a:pt x="0" y="0"/>
                  </a:moveTo>
                  <a:lnTo>
                    <a:pt x="0" y="4577"/>
                  </a:lnTo>
                  <a:lnTo>
                    <a:pt x="6278" y="4577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680650" y="1133400"/>
              <a:ext cx="748652" cy="161875"/>
            </a:xfrm>
            <a:custGeom>
              <a:avLst/>
              <a:gdLst/>
              <a:ahLst/>
              <a:cxnLst/>
              <a:rect l="l" t="t" r="r" b="b"/>
              <a:pathLst>
                <a:path w="2234" h="451" extrusionOk="0">
                  <a:moveTo>
                    <a:pt x="0" y="1"/>
                  </a:moveTo>
                  <a:lnTo>
                    <a:pt x="0" y="450"/>
                  </a:lnTo>
                  <a:lnTo>
                    <a:pt x="2233" y="450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6"/>
          <p:cNvGrpSpPr/>
          <p:nvPr/>
        </p:nvGrpSpPr>
        <p:grpSpPr>
          <a:xfrm>
            <a:off x="-104932" y="2867129"/>
            <a:ext cx="734262" cy="734260"/>
            <a:chOff x="-104932" y="2867129"/>
            <a:chExt cx="734262" cy="734260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-104932" y="2867129"/>
              <a:ext cx="734262" cy="734260"/>
              <a:chOff x="5229219" y="135375"/>
              <a:chExt cx="330406" cy="330406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5534850" y="445150"/>
                <a:ext cx="4098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6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88" y="86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257908" y="444874"/>
                <a:ext cx="268425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92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3" y="92"/>
                    </a:lnTo>
                    <a:lnTo>
                      <a:pt x="183" y="1"/>
                    </a:lnTo>
                    <a:close/>
                    <a:moveTo>
                      <a:pt x="359" y="1"/>
                    </a:moveTo>
                    <a:lnTo>
                      <a:pt x="359" y="92"/>
                    </a:lnTo>
                    <a:lnTo>
                      <a:pt x="541" y="92"/>
                    </a:lnTo>
                    <a:lnTo>
                      <a:pt x="541" y="1"/>
                    </a:lnTo>
                    <a:close/>
                    <a:moveTo>
                      <a:pt x="721" y="1"/>
                    </a:moveTo>
                    <a:lnTo>
                      <a:pt x="721" y="92"/>
                    </a:lnTo>
                    <a:lnTo>
                      <a:pt x="903" y="92"/>
                    </a:lnTo>
                    <a:lnTo>
                      <a:pt x="903" y="1"/>
                    </a:lnTo>
                    <a:close/>
                    <a:moveTo>
                      <a:pt x="1079" y="1"/>
                    </a:moveTo>
                    <a:lnTo>
                      <a:pt x="1079" y="92"/>
                    </a:lnTo>
                    <a:lnTo>
                      <a:pt x="1258" y="92"/>
                    </a:lnTo>
                    <a:lnTo>
                      <a:pt x="1258" y="1"/>
                    </a:lnTo>
                    <a:close/>
                    <a:moveTo>
                      <a:pt x="1438" y="1"/>
                    </a:moveTo>
                    <a:lnTo>
                      <a:pt x="1438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99" y="1"/>
                    </a:moveTo>
                    <a:lnTo>
                      <a:pt x="1799" y="92"/>
                    </a:lnTo>
                    <a:lnTo>
                      <a:pt x="1972" y="92"/>
                    </a:lnTo>
                    <a:lnTo>
                      <a:pt x="1972" y="1"/>
                    </a:lnTo>
                    <a:close/>
                    <a:moveTo>
                      <a:pt x="2155" y="1"/>
                    </a:moveTo>
                    <a:lnTo>
                      <a:pt x="2155" y="92"/>
                    </a:lnTo>
                    <a:lnTo>
                      <a:pt x="2328" y="92"/>
                    </a:lnTo>
                    <a:lnTo>
                      <a:pt x="2328" y="1"/>
                    </a:lnTo>
                    <a:close/>
                    <a:moveTo>
                      <a:pt x="2513" y="1"/>
                    </a:moveTo>
                    <a:lnTo>
                      <a:pt x="2513" y="92"/>
                    </a:lnTo>
                    <a:lnTo>
                      <a:pt x="2696" y="92"/>
                    </a:lnTo>
                    <a:lnTo>
                      <a:pt x="2696" y="1"/>
                    </a:lnTo>
                    <a:close/>
                    <a:moveTo>
                      <a:pt x="2872" y="1"/>
                    </a:moveTo>
                    <a:lnTo>
                      <a:pt x="2872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234" y="1"/>
                    </a:moveTo>
                    <a:lnTo>
                      <a:pt x="3234" y="92"/>
                    </a:lnTo>
                    <a:lnTo>
                      <a:pt x="3413" y="92"/>
                    </a:lnTo>
                    <a:lnTo>
                      <a:pt x="3413" y="1"/>
                    </a:lnTo>
                    <a:close/>
                    <a:moveTo>
                      <a:pt x="3501" y="1"/>
                    </a:moveTo>
                    <a:lnTo>
                      <a:pt x="3501" y="92"/>
                    </a:lnTo>
                    <a:lnTo>
                      <a:pt x="3680" y="92"/>
                    </a:lnTo>
                    <a:lnTo>
                      <a:pt x="3680" y="1"/>
                    </a:lnTo>
                    <a:close/>
                    <a:moveTo>
                      <a:pt x="3860" y="1"/>
                    </a:moveTo>
                    <a:lnTo>
                      <a:pt x="3860" y="92"/>
                    </a:lnTo>
                    <a:lnTo>
                      <a:pt x="4039" y="92"/>
                    </a:lnTo>
                    <a:lnTo>
                      <a:pt x="4039" y="1"/>
                    </a:lnTo>
                    <a:close/>
                    <a:moveTo>
                      <a:pt x="4221" y="1"/>
                    </a:moveTo>
                    <a:lnTo>
                      <a:pt x="4221" y="92"/>
                    </a:lnTo>
                    <a:lnTo>
                      <a:pt x="4401" y="92"/>
                    </a:lnTo>
                    <a:lnTo>
                      <a:pt x="4401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9" y="92"/>
                    </a:lnTo>
                    <a:lnTo>
                      <a:pt x="4759" y="1"/>
                    </a:lnTo>
                    <a:close/>
                    <a:moveTo>
                      <a:pt x="4935" y="1"/>
                    </a:moveTo>
                    <a:lnTo>
                      <a:pt x="4935" y="92"/>
                    </a:lnTo>
                    <a:lnTo>
                      <a:pt x="5118" y="92"/>
                    </a:lnTo>
                    <a:lnTo>
                      <a:pt x="5118" y="1"/>
                    </a:lnTo>
                    <a:close/>
                    <a:moveTo>
                      <a:pt x="5297" y="1"/>
                    </a:moveTo>
                    <a:lnTo>
                      <a:pt x="5297" y="92"/>
                    </a:lnTo>
                    <a:lnTo>
                      <a:pt x="5470" y="92"/>
                    </a:lnTo>
                    <a:lnTo>
                      <a:pt x="5470" y="1"/>
                    </a:lnTo>
                    <a:close/>
                    <a:moveTo>
                      <a:pt x="5655" y="1"/>
                    </a:moveTo>
                    <a:lnTo>
                      <a:pt x="5655" y="92"/>
                    </a:lnTo>
                    <a:lnTo>
                      <a:pt x="5828" y="92"/>
                    </a:lnTo>
                    <a:lnTo>
                      <a:pt x="5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5245613" y="445150"/>
                <a:ext cx="4237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6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1" y="8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5245613" y="168254"/>
                <a:ext cx="4237" cy="264373"/>
              </a:xfrm>
              <a:custGeom>
                <a:avLst/>
                <a:gdLst/>
                <a:ahLst/>
                <a:cxnLst/>
                <a:rect l="l" t="t" r="r" b="b"/>
                <a:pathLst>
                  <a:path w="92" h="5741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0"/>
                    </a:lnTo>
                    <a:close/>
                    <a:moveTo>
                      <a:pt x="0" y="359"/>
                    </a:moveTo>
                    <a:lnTo>
                      <a:pt x="0" y="541"/>
                    </a:lnTo>
                    <a:lnTo>
                      <a:pt x="91" y="541"/>
                    </a:lnTo>
                    <a:lnTo>
                      <a:pt x="91" y="359"/>
                    </a:lnTo>
                    <a:close/>
                    <a:moveTo>
                      <a:pt x="0" y="717"/>
                    </a:moveTo>
                    <a:lnTo>
                      <a:pt x="0" y="897"/>
                    </a:lnTo>
                    <a:lnTo>
                      <a:pt x="91" y="897"/>
                    </a:lnTo>
                    <a:lnTo>
                      <a:pt x="91" y="717"/>
                    </a:lnTo>
                    <a:close/>
                    <a:moveTo>
                      <a:pt x="0" y="1076"/>
                    </a:moveTo>
                    <a:lnTo>
                      <a:pt x="0" y="1255"/>
                    </a:lnTo>
                    <a:lnTo>
                      <a:pt x="91" y="1255"/>
                    </a:lnTo>
                    <a:lnTo>
                      <a:pt x="91" y="1076"/>
                    </a:lnTo>
                    <a:close/>
                    <a:moveTo>
                      <a:pt x="0" y="1438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8"/>
                    </a:lnTo>
                    <a:close/>
                    <a:moveTo>
                      <a:pt x="0" y="1705"/>
                    </a:moveTo>
                    <a:lnTo>
                      <a:pt x="0" y="1884"/>
                    </a:lnTo>
                    <a:lnTo>
                      <a:pt x="91" y="1884"/>
                    </a:lnTo>
                    <a:lnTo>
                      <a:pt x="91" y="1705"/>
                    </a:lnTo>
                    <a:close/>
                    <a:moveTo>
                      <a:pt x="0" y="2060"/>
                    </a:moveTo>
                    <a:lnTo>
                      <a:pt x="0" y="2243"/>
                    </a:lnTo>
                    <a:lnTo>
                      <a:pt x="91" y="2243"/>
                    </a:lnTo>
                    <a:lnTo>
                      <a:pt x="91" y="2060"/>
                    </a:lnTo>
                    <a:close/>
                    <a:moveTo>
                      <a:pt x="0" y="2422"/>
                    </a:moveTo>
                    <a:lnTo>
                      <a:pt x="0" y="2605"/>
                    </a:lnTo>
                    <a:lnTo>
                      <a:pt x="91" y="2605"/>
                    </a:lnTo>
                    <a:lnTo>
                      <a:pt x="91" y="2422"/>
                    </a:lnTo>
                    <a:close/>
                    <a:moveTo>
                      <a:pt x="0" y="2781"/>
                    </a:moveTo>
                    <a:lnTo>
                      <a:pt x="0" y="2963"/>
                    </a:lnTo>
                    <a:lnTo>
                      <a:pt x="91" y="2963"/>
                    </a:lnTo>
                    <a:lnTo>
                      <a:pt x="91" y="2781"/>
                    </a:lnTo>
                    <a:close/>
                    <a:moveTo>
                      <a:pt x="0" y="3139"/>
                    </a:moveTo>
                    <a:lnTo>
                      <a:pt x="0" y="3319"/>
                    </a:lnTo>
                    <a:lnTo>
                      <a:pt x="91" y="3319"/>
                    </a:lnTo>
                    <a:lnTo>
                      <a:pt x="91" y="3139"/>
                    </a:lnTo>
                    <a:close/>
                    <a:moveTo>
                      <a:pt x="0" y="3498"/>
                    </a:moveTo>
                    <a:lnTo>
                      <a:pt x="0" y="3677"/>
                    </a:lnTo>
                    <a:lnTo>
                      <a:pt x="91" y="3677"/>
                    </a:lnTo>
                    <a:lnTo>
                      <a:pt x="91" y="3498"/>
                    </a:lnTo>
                    <a:close/>
                    <a:moveTo>
                      <a:pt x="0" y="3859"/>
                    </a:moveTo>
                    <a:lnTo>
                      <a:pt x="0" y="4039"/>
                    </a:lnTo>
                    <a:lnTo>
                      <a:pt x="91" y="4039"/>
                    </a:lnTo>
                    <a:lnTo>
                      <a:pt x="91" y="3859"/>
                    </a:lnTo>
                    <a:close/>
                    <a:moveTo>
                      <a:pt x="0" y="4215"/>
                    </a:moveTo>
                    <a:lnTo>
                      <a:pt x="0" y="4397"/>
                    </a:lnTo>
                    <a:lnTo>
                      <a:pt x="91" y="4397"/>
                    </a:lnTo>
                    <a:lnTo>
                      <a:pt x="91" y="4215"/>
                    </a:lnTo>
                    <a:close/>
                    <a:moveTo>
                      <a:pt x="0" y="4573"/>
                    </a:moveTo>
                    <a:lnTo>
                      <a:pt x="0" y="4756"/>
                    </a:lnTo>
                    <a:lnTo>
                      <a:pt x="91" y="4756"/>
                    </a:lnTo>
                    <a:lnTo>
                      <a:pt x="91" y="4573"/>
                    </a:lnTo>
                    <a:close/>
                    <a:moveTo>
                      <a:pt x="0" y="4932"/>
                    </a:moveTo>
                    <a:lnTo>
                      <a:pt x="0" y="5111"/>
                    </a:lnTo>
                    <a:lnTo>
                      <a:pt x="91" y="5111"/>
                    </a:lnTo>
                    <a:lnTo>
                      <a:pt x="91" y="4932"/>
                    </a:lnTo>
                    <a:close/>
                    <a:moveTo>
                      <a:pt x="0" y="5203"/>
                    </a:moveTo>
                    <a:lnTo>
                      <a:pt x="0" y="5385"/>
                    </a:lnTo>
                    <a:lnTo>
                      <a:pt x="91" y="5385"/>
                    </a:lnTo>
                    <a:lnTo>
                      <a:pt x="91" y="5203"/>
                    </a:lnTo>
                    <a:close/>
                    <a:moveTo>
                      <a:pt x="0" y="5561"/>
                    </a:moveTo>
                    <a:lnTo>
                      <a:pt x="0" y="5740"/>
                    </a:lnTo>
                    <a:lnTo>
                      <a:pt x="91" y="5740"/>
                    </a:lnTo>
                    <a:lnTo>
                      <a:pt x="91" y="55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245613" y="155775"/>
                <a:ext cx="4237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91" y="92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257908" y="155775"/>
                <a:ext cx="268425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3" y="92"/>
                    </a:lnTo>
                    <a:lnTo>
                      <a:pt x="183" y="1"/>
                    </a:lnTo>
                    <a:close/>
                    <a:moveTo>
                      <a:pt x="359" y="1"/>
                    </a:moveTo>
                    <a:lnTo>
                      <a:pt x="359" y="92"/>
                    </a:lnTo>
                    <a:lnTo>
                      <a:pt x="541" y="92"/>
                    </a:lnTo>
                    <a:lnTo>
                      <a:pt x="541" y="1"/>
                    </a:lnTo>
                    <a:close/>
                    <a:moveTo>
                      <a:pt x="721" y="1"/>
                    </a:moveTo>
                    <a:lnTo>
                      <a:pt x="721" y="92"/>
                    </a:lnTo>
                    <a:lnTo>
                      <a:pt x="903" y="92"/>
                    </a:lnTo>
                    <a:lnTo>
                      <a:pt x="903" y="1"/>
                    </a:lnTo>
                    <a:close/>
                    <a:moveTo>
                      <a:pt x="1079" y="1"/>
                    </a:moveTo>
                    <a:lnTo>
                      <a:pt x="1079" y="92"/>
                    </a:lnTo>
                    <a:lnTo>
                      <a:pt x="1258" y="92"/>
                    </a:lnTo>
                    <a:lnTo>
                      <a:pt x="1258" y="1"/>
                    </a:lnTo>
                    <a:close/>
                    <a:moveTo>
                      <a:pt x="1438" y="1"/>
                    </a:moveTo>
                    <a:lnTo>
                      <a:pt x="1438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99" y="1"/>
                    </a:moveTo>
                    <a:lnTo>
                      <a:pt x="1799" y="92"/>
                    </a:lnTo>
                    <a:lnTo>
                      <a:pt x="1972" y="92"/>
                    </a:lnTo>
                    <a:lnTo>
                      <a:pt x="1972" y="1"/>
                    </a:lnTo>
                    <a:close/>
                    <a:moveTo>
                      <a:pt x="2155" y="1"/>
                    </a:moveTo>
                    <a:lnTo>
                      <a:pt x="2155" y="92"/>
                    </a:lnTo>
                    <a:lnTo>
                      <a:pt x="2328" y="92"/>
                    </a:lnTo>
                    <a:lnTo>
                      <a:pt x="2328" y="1"/>
                    </a:lnTo>
                    <a:close/>
                    <a:moveTo>
                      <a:pt x="2513" y="1"/>
                    </a:moveTo>
                    <a:lnTo>
                      <a:pt x="2513" y="92"/>
                    </a:lnTo>
                    <a:lnTo>
                      <a:pt x="2696" y="92"/>
                    </a:lnTo>
                    <a:lnTo>
                      <a:pt x="2696" y="1"/>
                    </a:lnTo>
                    <a:close/>
                    <a:moveTo>
                      <a:pt x="2872" y="1"/>
                    </a:moveTo>
                    <a:lnTo>
                      <a:pt x="2872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234" y="1"/>
                    </a:moveTo>
                    <a:lnTo>
                      <a:pt x="3234" y="92"/>
                    </a:lnTo>
                    <a:lnTo>
                      <a:pt x="3413" y="92"/>
                    </a:lnTo>
                    <a:lnTo>
                      <a:pt x="3413" y="1"/>
                    </a:lnTo>
                    <a:close/>
                    <a:moveTo>
                      <a:pt x="3501" y="1"/>
                    </a:moveTo>
                    <a:lnTo>
                      <a:pt x="3501" y="92"/>
                    </a:lnTo>
                    <a:lnTo>
                      <a:pt x="3680" y="92"/>
                    </a:lnTo>
                    <a:lnTo>
                      <a:pt x="3680" y="1"/>
                    </a:lnTo>
                    <a:close/>
                    <a:moveTo>
                      <a:pt x="3860" y="1"/>
                    </a:moveTo>
                    <a:lnTo>
                      <a:pt x="3860" y="92"/>
                    </a:lnTo>
                    <a:lnTo>
                      <a:pt x="4039" y="92"/>
                    </a:lnTo>
                    <a:lnTo>
                      <a:pt x="4039" y="1"/>
                    </a:lnTo>
                    <a:close/>
                    <a:moveTo>
                      <a:pt x="4221" y="1"/>
                    </a:moveTo>
                    <a:lnTo>
                      <a:pt x="4221" y="92"/>
                    </a:lnTo>
                    <a:lnTo>
                      <a:pt x="4401" y="92"/>
                    </a:lnTo>
                    <a:lnTo>
                      <a:pt x="4401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9" y="92"/>
                    </a:lnTo>
                    <a:lnTo>
                      <a:pt x="4759" y="1"/>
                    </a:lnTo>
                    <a:close/>
                    <a:moveTo>
                      <a:pt x="4935" y="1"/>
                    </a:moveTo>
                    <a:lnTo>
                      <a:pt x="4935" y="92"/>
                    </a:lnTo>
                    <a:lnTo>
                      <a:pt x="5118" y="92"/>
                    </a:lnTo>
                    <a:lnTo>
                      <a:pt x="5118" y="1"/>
                    </a:lnTo>
                    <a:close/>
                    <a:moveTo>
                      <a:pt x="5297" y="1"/>
                    </a:moveTo>
                    <a:lnTo>
                      <a:pt x="5297" y="92"/>
                    </a:lnTo>
                    <a:lnTo>
                      <a:pt x="5470" y="92"/>
                    </a:lnTo>
                    <a:lnTo>
                      <a:pt x="5470" y="1"/>
                    </a:lnTo>
                    <a:close/>
                    <a:moveTo>
                      <a:pt x="5655" y="1"/>
                    </a:moveTo>
                    <a:lnTo>
                      <a:pt x="5655" y="92"/>
                    </a:lnTo>
                    <a:lnTo>
                      <a:pt x="5828" y="92"/>
                    </a:lnTo>
                    <a:lnTo>
                      <a:pt x="5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5534850" y="155775"/>
                <a:ext cx="4098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5534850" y="168254"/>
                <a:ext cx="4098" cy="264373"/>
              </a:xfrm>
              <a:custGeom>
                <a:avLst/>
                <a:gdLst/>
                <a:ahLst/>
                <a:cxnLst/>
                <a:rect l="l" t="t" r="r" b="b"/>
                <a:pathLst>
                  <a:path w="89" h="5741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8" y="183"/>
                    </a:lnTo>
                    <a:lnTo>
                      <a:pt x="88" y="0"/>
                    </a:lnTo>
                    <a:close/>
                    <a:moveTo>
                      <a:pt x="0" y="359"/>
                    </a:moveTo>
                    <a:lnTo>
                      <a:pt x="0" y="541"/>
                    </a:lnTo>
                    <a:lnTo>
                      <a:pt x="88" y="541"/>
                    </a:lnTo>
                    <a:lnTo>
                      <a:pt x="88" y="359"/>
                    </a:lnTo>
                    <a:close/>
                    <a:moveTo>
                      <a:pt x="0" y="717"/>
                    </a:moveTo>
                    <a:lnTo>
                      <a:pt x="0" y="897"/>
                    </a:lnTo>
                    <a:lnTo>
                      <a:pt x="88" y="897"/>
                    </a:lnTo>
                    <a:lnTo>
                      <a:pt x="88" y="717"/>
                    </a:lnTo>
                    <a:close/>
                    <a:moveTo>
                      <a:pt x="0" y="1076"/>
                    </a:moveTo>
                    <a:lnTo>
                      <a:pt x="0" y="1255"/>
                    </a:lnTo>
                    <a:lnTo>
                      <a:pt x="88" y="1255"/>
                    </a:lnTo>
                    <a:lnTo>
                      <a:pt x="88" y="1076"/>
                    </a:lnTo>
                    <a:close/>
                    <a:moveTo>
                      <a:pt x="0" y="1438"/>
                    </a:moveTo>
                    <a:lnTo>
                      <a:pt x="0" y="1617"/>
                    </a:lnTo>
                    <a:lnTo>
                      <a:pt x="88" y="1617"/>
                    </a:lnTo>
                    <a:lnTo>
                      <a:pt x="88" y="1438"/>
                    </a:lnTo>
                    <a:close/>
                    <a:moveTo>
                      <a:pt x="0" y="1705"/>
                    </a:moveTo>
                    <a:lnTo>
                      <a:pt x="0" y="1884"/>
                    </a:lnTo>
                    <a:lnTo>
                      <a:pt x="88" y="1884"/>
                    </a:lnTo>
                    <a:lnTo>
                      <a:pt x="88" y="1705"/>
                    </a:lnTo>
                    <a:close/>
                    <a:moveTo>
                      <a:pt x="0" y="2060"/>
                    </a:moveTo>
                    <a:lnTo>
                      <a:pt x="0" y="2243"/>
                    </a:lnTo>
                    <a:lnTo>
                      <a:pt x="88" y="2243"/>
                    </a:lnTo>
                    <a:lnTo>
                      <a:pt x="88" y="2060"/>
                    </a:lnTo>
                    <a:close/>
                    <a:moveTo>
                      <a:pt x="0" y="2422"/>
                    </a:moveTo>
                    <a:lnTo>
                      <a:pt x="0" y="2605"/>
                    </a:lnTo>
                    <a:lnTo>
                      <a:pt x="88" y="2605"/>
                    </a:lnTo>
                    <a:lnTo>
                      <a:pt x="88" y="2422"/>
                    </a:lnTo>
                    <a:close/>
                    <a:moveTo>
                      <a:pt x="0" y="2781"/>
                    </a:moveTo>
                    <a:lnTo>
                      <a:pt x="0" y="2963"/>
                    </a:lnTo>
                    <a:lnTo>
                      <a:pt x="88" y="2963"/>
                    </a:lnTo>
                    <a:lnTo>
                      <a:pt x="88" y="2781"/>
                    </a:lnTo>
                    <a:close/>
                    <a:moveTo>
                      <a:pt x="0" y="3139"/>
                    </a:moveTo>
                    <a:lnTo>
                      <a:pt x="0" y="3319"/>
                    </a:lnTo>
                    <a:lnTo>
                      <a:pt x="88" y="3319"/>
                    </a:lnTo>
                    <a:lnTo>
                      <a:pt x="88" y="3139"/>
                    </a:lnTo>
                    <a:close/>
                    <a:moveTo>
                      <a:pt x="0" y="3498"/>
                    </a:moveTo>
                    <a:lnTo>
                      <a:pt x="0" y="3677"/>
                    </a:lnTo>
                    <a:lnTo>
                      <a:pt x="88" y="3677"/>
                    </a:lnTo>
                    <a:lnTo>
                      <a:pt x="88" y="3498"/>
                    </a:lnTo>
                    <a:close/>
                    <a:moveTo>
                      <a:pt x="0" y="3859"/>
                    </a:moveTo>
                    <a:lnTo>
                      <a:pt x="0" y="4039"/>
                    </a:lnTo>
                    <a:lnTo>
                      <a:pt x="88" y="4039"/>
                    </a:lnTo>
                    <a:lnTo>
                      <a:pt x="88" y="3859"/>
                    </a:lnTo>
                    <a:close/>
                    <a:moveTo>
                      <a:pt x="0" y="4215"/>
                    </a:moveTo>
                    <a:lnTo>
                      <a:pt x="0" y="4397"/>
                    </a:lnTo>
                    <a:lnTo>
                      <a:pt x="88" y="4397"/>
                    </a:lnTo>
                    <a:lnTo>
                      <a:pt x="88" y="4215"/>
                    </a:lnTo>
                    <a:close/>
                    <a:moveTo>
                      <a:pt x="0" y="4573"/>
                    </a:moveTo>
                    <a:lnTo>
                      <a:pt x="0" y="4756"/>
                    </a:lnTo>
                    <a:lnTo>
                      <a:pt x="88" y="4756"/>
                    </a:lnTo>
                    <a:lnTo>
                      <a:pt x="88" y="4573"/>
                    </a:lnTo>
                    <a:close/>
                    <a:moveTo>
                      <a:pt x="0" y="4932"/>
                    </a:moveTo>
                    <a:lnTo>
                      <a:pt x="0" y="5111"/>
                    </a:lnTo>
                    <a:lnTo>
                      <a:pt x="88" y="5111"/>
                    </a:lnTo>
                    <a:lnTo>
                      <a:pt x="88" y="4932"/>
                    </a:lnTo>
                    <a:close/>
                    <a:moveTo>
                      <a:pt x="0" y="5203"/>
                    </a:moveTo>
                    <a:lnTo>
                      <a:pt x="0" y="5385"/>
                    </a:lnTo>
                    <a:lnTo>
                      <a:pt x="88" y="5385"/>
                    </a:lnTo>
                    <a:lnTo>
                      <a:pt x="88" y="5203"/>
                    </a:lnTo>
                    <a:close/>
                    <a:moveTo>
                      <a:pt x="0" y="5561"/>
                    </a:moveTo>
                    <a:lnTo>
                      <a:pt x="0" y="5740"/>
                    </a:lnTo>
                    <a:lnTo>
                      <a:pt x="88" y="5740"/>
                    </a:lnTo>
                    <a:lnTo>
                      <a:pt x="88" y="55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5229219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229219" y="424474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8"/>
                    </a:moveTo>
                    <a:lnTo>
                      <a:pt x="809" y="805"/>
                    </a:lnTo>
                    <a:lnTo>
                      <a:pt x="89" y="805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5229219" y="283977"/>
                <a:ext cx="37116" cy="37116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0"/>
                    </a:moveTo>
                    <a:lnTo>
                      <a:pt x="1" y="806"/>
                    </a:lnTo>
                    <a:lnTo>
                      <a:pt x="806" y="80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5229219" y="279786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8"/>
                    </a:moveTo>
                    <a:lnTo>
                      <a:pt x="809" y="808"/>
                    </a:lnTo>
                    <a:lnTo>
                      <a:pt x="89" y="808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5229219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5229219" y="135375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5"/>
                    </a:moveTo>
                    <a:lnTo>
                      <a:pt x="809" y="806"/>
                    </a:lnTo>
                    <a:lnTo>
                      <a:pt x="89" y="806"/>
                    </a:lnTo>
                    <a:lnTo>
                      <a:pt x="89" y="85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5518319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5518319" y="424474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8"/>
                    </a:moveTo>
                    <a:lnTo>
                      <a:pt x="806" y="805"/>
                    </a:lnTo>
                    <a:lnTo>
                      <a:pt x="85" y="805"/>
                    </a:lnTo>
                    <a:lnTo>
                      <a:pt x="85" y="88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5518319" y="283977"/>
                <a:ext cx="37116" cy="37116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0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5518319" y="279786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8"/>
                    </a:moveTo>
                    <a:lnTo>
                      <a:pt x="806" y="808"/>
                    </a:lnTo>
                    <a:lnTo>
                      <a:pt x="85" y="808"/>
                    </a:lnTo>
                    <a:lnTo>
                      <a:pt x="85" y="88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5518319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5518319" y="135375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5"/>
                    </a:moveTo>
                    <a:lnTo>
                      <a:pt x="806" y="806"/>
                    </a:lnTo>
                    <a:lnTo>
                      <a:pt x="85" y="806"/>
                    </a:lnTo>
                    <a:lnTo>
                      <a:pt x="85" y="85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5373631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5373769" y="135375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9" y="85"/>
                    </a:moveTo>
                    <a:lnTo>
                      <a:pt x="809" y="806"/>
                    </a:lnTo>
                    <a:lnTo>
                      <a:pt x="89" y="806"/>
                    </a:lnTo>
                    <a:lnTo>
                      <a:pt x="89" y="85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5373631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5373769" y="424474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9" y="88"/>
                    </a:moveTo>
                    <a:lnTo>
                      <a:pt x="809" y="805"/>
                    </a:lnTo>
                    <a:lnTo>
                      <a:pt x="89" y="805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 txBox="1"/>
            <p:nvPr/>
          </p:nvSpPr>
          <p:spPr>
            <a:xfrm>
              <a:off x="-59500" y="2912225"/>
              <a:ext cx="642300" cy="6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T</a:t>
              </a:r>
              <a:endParaRPr sz="3400" b="1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292" name="Google Shape;292;p9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9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299" name="Google Shape;299;p9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9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0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317" name="Google Shape;317;p10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10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324" name="Google Shape;324;p10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0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Black"/>
              <a:buNone/>
              <a:defRPr sz="4000">
                <a:latin typeface="Figtree Black"/>
                <a:ea typeface="Figtree Black"/>
                <a:cs typeface="Figtree Black"/>
                <a:sym typeface="Figtree Blac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3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367" name="Google Shape;367;p13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3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2"/>
          </p:nvPr>
        </p:nvSpPr>
        <p:spPr>
          <a:xfrm>
            <a:off x="1872325" y="1478200"/>
            <a:ext cx="24141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3"/>
          <p:cNvSpPr txBox="1">
            <a:spLocks noGrp="1"/>
          </p:cNvSpPr>
          <p:nvPr>
            <p:ph type="title" idx="3"/>
          </p:nvPr>
        </p:nvSpPr>
        <p:spPr>
          <a:xfrm>
            <a:off x="5616050" y="1478200"/>
            <a:ext cx="24141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1"/>
          </p:nvPr>
        </p:nvSpPr>
        <p:spPr>
          <a:xfrm>
            <a:off x="1872325" y="2043400"/>
            <a:ext cx="2414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4"/>
          </p:nvPr>
        </p:nvSpPr>
        <p:spPr>
          <a:xfrm>
            <a:off x="5616050" y="2043400"/>
            <a:ext cx="2414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title" idx="5"/>
          </p:nvPr>
        </p:nvSpPr>
        <p:spPr>
          <a:xfrm>
            <a:off x="1872325" y="3002550"/>
            <a:ext cx="24141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title" idx="6"/>
          </p:nvPr>
        </p:nvSpPr>
        <p:spPr>
          <a:xfrm>
            <a:off x="5616050" y="3002550"/>
            <a:ext cx="24141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7"/>
          </p:nvPr>
        </p:nvSpPr>
        <p:spPr>
          <a:xfrm>
            <a:off x="1872350" y="3567900"/>
            <a:ext cx="2414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8"/>
          </p:nvPr>
        </p:nvSpPr>
        <p:spPr>
          <a:xfrm>
            <a:off x="5616051" y="3567900"/>
            <a:ext cx="24141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3"/>
          <p:cNvSpPr txBox="1">
            <a:spLocks noGrp="1"/>
          </p:cNvSpPr>
          <p:nvPr>
            <p:ph type="title" idx="9" hasCustomPrompt="1"/>
          </p:nvPr>
        </p:nvSpPr>
        <p:spPr>
          <a:xfrm>
            <a:off x="904510" y="1615070"/>
            <a:ext cx="775800" cy="77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i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89" name="Google Shape;389;p13"/>
          <p:cNvSpPr txBox="1">
            <a:spLocks noGrp="1"/>
          </p:cNvSpPr>
          <p:nvPr>
            <p:ph type="title" idx="13" hasCustomPrompt="1"/>
          </p:nvPr>
        </p:nvSpPr>
        <p:spPr>
          <a:xfrm>
            <a:off x="904510" y="3126120"/>
            <a:ext cx="775800" cy="77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i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0" name="Google Shape;3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648360" y="1615070"/>
            <a:ext cx="775800" cy="77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i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648360" y="3126120"/>
            <a:ext cx="775800" cy="775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i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19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635" name="Google Shape;635;p19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9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19"/>
          <p:cNvSpPr txBox="1">
            <a:spLocks noGrp="1"/>
          </p:cNvSpPr>
          <p:nvPr>
            <p:ph type="title"/>
          </p:nvPr>
        </p:nvSpPr>
        <p:spPr>
          <a:xfrm>
            <a:off x="5857576" y="2502675"/>
            <a:ext cx="213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9"/>
          <p:cNvSpPr txBox="1">
            <a:spLocks noGrp="1"/>
          </p:cNvSpPr>
          <p:nvPr>
            <p:ph type="title" idx="2"/>
          </p:nvPr>
        </p:nvSpPr>
        <p:spPr>
          <a:xfrm>
            <a:off x="3504011" y="2502675"/>
            <a:ext cx="213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9"/>
          <p:cNvSpPr txBox="1">
            <a:spLocks noGrp="1"/>
          </p:cNvSpPr>
          <p:nvPr>
            <p:ph type="subTitle" idx="1"/>
          </p:nvPr>
        </p:nvSpPr>
        <p:spPr>
          <a:xfrm>
            <a:off x="1150450" y="2814400"/>
            <a:ext cx="2135700" cy="7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9"/>
          <p:cNvSpPr txBox="1">
            <a:spLocks noGrp="1"/>
          </p:cNvSpPr>
          <p:nvPr>
            <p:ph type="subTitle" idx="3"/>
          </p:nvPr>
        </p:nvSpPr>
        <p:spPr>
          <a:xfrm>
            <a:off x="3504004" y="2814400"/>
            <a:ext cx="2135700" cy="7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9"/>
          <p:cNvSpPr txBox="1">
            <a:spLocks noGrp="1"/>
          </p:cNvSpPr>
          <p:nvPr>
            <p:ph type="title" idx="4"/>
          </p:nvPr>
        </p:nvSpPr>
        <p:spPr>
          <a:xfrm>
            <a:off x="1150451" y="2502675"/>
            <a:ext cx="2135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"/>
          <p:cNvSpPr txBox="1">
            <a:spLocks noGrp="1"/>
          </p:cNvSpPr>
          <p:nvPr>
            <p:ph type="subTitle" idx="5"/>
          </p:nvPr>
        </p:nvSpPr>
        <p:spPr>
          <a:xfrm>
            <a:off x="5857575" y="2814400"/>
            <a:ext cx="2135700" cy="70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19"/>
          <p:cNvSpPr txBox="1">
            <a:spLocks noGrp="1"/>
          </p:cNvSpPr>
          <p:nvPr>
            <p:ph type="title" idx="6"/>
          </p:nvPr>
        </p:nvSpPr>
        <p:spPr>
          <a:xfrm>
            <a:off x="720000" y="552150"/>
            <a:ext cx="77040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50" y="552150"/>
            <a:ext cx="7695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50" y="1152475"/>
            <a:ext cx="769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83" name="Google Shape;883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ctrTitle"/>
          </p:nvPr>
        </p:nvSpPr>
        <p:spPr>
          <a:xfrm>
            <a:off x="2509050" y="1369200"/>
            <a:ext cx="4125900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rgbClr val="3A4D3A"/>
                </a:solidFill>
              </a:rPr>
              <a:t>Reentit</a:t>
            </a:r>
            <a:endParaRPr dirty="0">
              <a:solidFill>
                <a:srgbClr val="3A4D3A"/>
              </a:solidFill>
            </a:endParaRPr>
          </a:p>
        </p:txBody>
      </p:sp>
      <p:sp>
        <p:nvSpPr>
          <p:cNvPr id="892" name="Google Shape;892;p28"/>
          <p:cNvSpPr txBox="1">
            <a:spLocks noGrp="1"/>
          </p:cNvSpPr>
          <p:nvPr>
            <p:ph type="subTitle" idx="1"/>
          </p:nvPr>
        </p:nvSpPr>
        <p:spPr>
          <a:xfrm>
            <a:off x="4627607" y="3834621"/>
            <a:ext cx="41259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Készítette:</a:t>
            </a:r>
            <a:r>
              <a:rPr lang="en-US" dirty="0" err="1"/>
              <a:t>Marinka</a:t>
            </a:r>
            <a:r>
              <a:rPr lang="en-US" dirty="0"/>
              <a:t> </a:t>
            </a:r>
            <a:r>
              <a:rPr lang="en-US" dirty="0" err="1"/>
              <a:t>Szilveszter</a:t>
            </a:r>
            <a:r>
              <a:rPr lang="en-US" dirty="0"/>
              <a:t> </a:t>
            </a:r>
            <a:r>
              <a:rPr lang="en-US" dirty="0" err="1"/>
              <a:t>Richárd</a:t>
            </a:r>
            <a:r>
              <a:rPr lang="hu-HU" dirty="0"/>
              <a:t>,</a:t>
            </a:r>
            <a:r>
              <a:rPr lang="en-US" dirty="0"/>
              <a:t> Hagyó Csaba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Cseh</a:t>
            </a:r>
            <a:r>
              <a:rPr lang="en-US" dirty="0"/>
              <a:t> </a:t>
            </a:r>
            <a:r>
              <a:rPr lang="en-US" dirty="0" err="1"/>
              <a:t>Márton</a:t>
            </a:r>
            <a:r>
              <a:rPr lang="en-US" dirty="0"/>
              <a:t> </a:t>
            </a:r>
            <a:r>
              <a:rPr lang="en-US" dirty="0" err="1"/>
              <a:t>Dávid</a:t>
            </a:r>
            <a:endParaRPr lang="en-US" dirty="0"/>
          </a:p>
        </p:txBody>
      </p:sp>
      <p:grpSp>
        <p:nvGrpSpPr>
          <p:cNvPr id="928" name="Google Shape;928;p28"/>
          <p:cNvGrpSpPr/>
          <p:nvPr/>
        </p:nvGrpSpPr>
        <p:grpSpPr>
          <a:xfrm>
            <a:off x="7637504" y="848679"/>
            <a:ext cx="1365469" cy="935075"/>
            <a:chOff x="4354825" y="2560575"/>
            <a:chExt cx="284900" cy="195100"/>
          </a:xfrm>
        </p:grpSpPr>
        <p:sp>
          <p:nvSpPr>
            <p:cNvPr id="929" name="Google Shape;929;p28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F12093F5-FA21-4D32-9827-F79DDDBE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125" y="2011581"/>
            <a:ext cx="920334" cy="9203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84A3E1C-1F5C-4642-AFBD-1FD9F8CC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822" y="1944933"/>
            <a:ext cx="920334" cy="920334"/>
          </a:xfrm>
          <a:prstGeom prst="rect">
            <a:avLst/>
          </a:prstGeom>
        </p:spPr>
      </p:pic>
      <p:sp>
        <p:nvSpPr>
          <p:cNvPr id="6" name="Google Shape;891;p28">
            <a:extLst>
              <a:ext uri="{FF2B5EF4-FFF2-40B4-BE49-F238E27FC236}">
                <a16:creationId xmlns:a16="http://schemas.microsoft.com/office/drawing/2014/main" id="{5E4EBD42-F3E1-486C-94EF-67250ABEC580}"/>
              </a:ext>
            </a:extLst>
          </p:cNvPr>
          <p:cNvSpPr txBox="1">
            <a:spLocks/>
          </p:cNvSpPr>
          <p:nvPr/>
        </p:nvSpPr>
        <p:spPr>
          <a:xfrm>
            <a:off x="2746822" y="1202550"/>
            <a:ext cx="4125900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u-HU" sz="4800" dirty="0" err="1">
                <a:solidFill>
                  <a:schemeClr val="bg1"/>
                </a:solidFill>
              </a:rPr>
              <a:t>Reentit</a:t>
            </a:r>
            <a:endParaRPr lang="hu-HU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0"/>
          <p:cNvSpPr txBox="1">
            <a:spLocks noGrp="1"/>
          </p:cNvSpPr>
          <p:nvPr>
            <p:ph type="title" idx="9"/>
          </p:nvPr>
        </p:nvSpPr>
        <p:spPr>
          <a:xfrm>
            <a:off x="864433" y="1695734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8F7F"/>
                </a:solidFill>
              </a:rPr>
              <a:t>01</a:t>
            </a:r>
            <a:endParaRPr dirty="0">
              <a:solidFill>
                <a:srgbClr val="708F7F"/>
              </a:solidFill>
            </a:endParaRPr>
          </a:p>
        </p:txBody>
      </p:sp>
      <p:sp>
        <p:nvSpPr>
          <p:cNvPr id="1187" name="Google Shape;1187;p30"/>
          <p:cNvSpPr txBox="1">
            <a:spLocks noGrp="1"/>
          </p:cNvSpPr>
          <p:nvPr>
            <p:ph type="title" idx="14"/>
          </p:nvPr>
        </p:nvSpPr>
        <p:spPr>
          <a:xfrm>
            <a:off x="4571865" y="1695734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8F7F"/>
                </a:solidFill>
              </a:rPr>
              <a:t>02</a:t>
            </a:r>
            <a:endParaRPr dirty="0">
              <a:solidFill>
                <a:srgbClr val="708F7F"/>
              </a:solidFill>
            </a:endParaRPr>
          </a:p>
        </p:txBody>
      </p:sp>
      <p:sp>
        <p:nvSpPr>
          <p:cNvPr id="1188" name="Google Shape;1188;p30"/>
          <p:cNvSpPr txBox="1">
            <a:spLocks noGrp="1"/>
          </p:cNvSpPr>
          <p:nvPr>
            <p:ph type="title" idx="15"/>
          </p:nvPr>
        </p:nvSpPr>
        <p:spPr>
          <a:xfrm>
            <a:off x="2565297" y="3072119"/>
            <a:ext cx="775800" cy="7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08F7F"/>
                </a:solidFill>
              </a:rPr>
              <a:t>0</a:t>
            </a:r>
            <a:r>
              <a:rPr lang="hu-HU" dirty="0" smtClean="0">
                <a:solidFill>
                  <a:srgbClr val="708F7F"/>
                </a:solidFill>
              </a:rPr>
              <a:t>3</a:t>
            </a:r>
            <a:endParaRPr dirty="0">
              <a:solidFill>
                <a:srgbClr val="708F7F"/>
              </a:solidFill>
            </a:endParaRPr>
          </a:p>
        </p:txBody>
      </p:sp>
      <p:sp>
        <p:nvSpPr>
          <p:cNvPr id="1190" name="Google Shape;1190;p30"/>
          <p:cNvSpPr txBox="1">
            <a:spLocks noGrp="1"/>
          </p:cNvSpPr>
          <p:nvPr>
            <p:ph type="title" idx="6"/>
          </p:nvPr>
        </p:nvSpPr>
        <p:spPr>
          <a:xfrm>
            <a:off x="3532987" y="3115019"/>
            <a:ext cx="24141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Összegzés és jövőbeli tervek</a:t>
            </a:r>
            <a:endParaRPr dirty="0"/>
          </a:p>
        </p:txBody>
      </p:sp>
      <p:sp>
        <p:nvSpPr>
          <p:cNvPr id="1192" name="Google Shape;1192;p30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Tartalom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93" name="Google Shape;1193;p30"/>
          <p:cNvSpPr txBox="1">
            <a:spLocks noGrp="1"/>
          </p:cNvSpPr>
          <p:nvPr>
            <p:ph type="title" idx="2"/>
          </p:nvPr>
        </p:nvSpPr>
        <p:spPr>
          <a:xfrm>
            <a:off x="1782670" y="1732420"/>
            <a:ext cx="24141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Funkciók Bemutatása</a:t>
            </a:r>
            <a:endParaRPr dirty="0"/>
          </a:p>
        </p:txBody>
      </p:sp>
      <p:sp>
        <p:nvSpPr>
          <p:cNvPr id="1194" name="Google Shape;1194;p30"/>
          <p:cNvSpPr txBox="1">
            <a:spLocks noGrp="1"/>
          </p:cNvSpPr>
          <p:nvPr>
            <p:ph type="title" idx="3"/>
          </p:nvPr>
        </p:nvSpPr>
        <p:spPr>
          <a:xfrm>
            <a:off x="5539555" y="1727235"/>
            <a:ext cx="2414100" cy="6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Használt technológiák</a:t>
            </a:r>
            <a:endParaRPr dirty="0"/>
          </a:p>
        </p:txBody>
      </p:sp>
      <p:grpSp>
        <p:nvGrpSpPr>
          <p:cNvPr id="1233" name="Google Shape;1233;p30"/>
          <p:cNvGrpSpPr/>
          <p:nvPr/>
        </p:nvGrpSpPr>
        <p:grpSpPr>
          <a:xfrm>
            <a:off x="7896179" y="702393"/>
            <a:ext cx="1132876" cy="775796"/>
            <a:chOff x="4354825" y="2560575"/>
            <a:chExt cx="284900" cy="195100"/>
          </a:xfrm>
        </p:grpSpPr>
        <p:sp>
          <p:nvSpPr>
            <p:cNvPr id="1234" name="Google Shape;1234;p30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0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0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0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0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0"/>
          <p:cNvGrpSpPr/>
          <p:nvPr/>
        </p:nvGrpSpPr>
        <p:grpSpPr>
          <a:xfrm>
            <a:off x="91673" y="2043391"/>
            <a:ext cx="556725" cy="557008"/>
            <a:chOff x="4205500" y="2990700"/>
            <a:chExt cx="443499" cy="443725"/>
          </a:xfrm>
        </p:grpSpPr>
        <p:sp>
          <p:nvSpPr>
            <p:cNvPr id="1240" name="Google Shape;1240;p30"/>
            <p:cNvSpPr/>
            <p:nvPr/>
          </p:nvSpPr>
          <p:spPr>
            <a:xfrm>
              <a:off x="4246413" y="3406821"/>
              <a:ext cx="361746" cy="7072"/>
            </a:xfrm>
            <a:custGeom>
              <a:avLst/>
              <a:gdLst/>
              <a:ahLst/>
              <a:cxnLst/>
              <a:rect l="l" t="t" r="r" b="b"/>
              <a:pathLst>
                <a:path w="4757" h="93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0"/>
            <p:cNvSpPr/>
            <p:nvPr/>
          </p:nvSpPr>
          <p:spPr>
            <a:xfrm>
              <a:off x="4226108" y="3031612"/>
              <a:ext cx="6996" cy="361442"/>
            </a:xfrm>
            <a:custGeom>
              <a:avLst/>
              <a:gdLst/>
              <a:ahLst/>
              <a:cxnLst/>
              <a:rect l="l" t="t" r="r" b="b"/>
              <a:pathLst>
                <a:path w="92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91" y="182"/>
                  </a:lnTo>
                  <a:lnTo>
                    <a:pt x="91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91" y="450"/>
                  </a:lnTo>
                  <a:lnTo>
                    <a:pt x="91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91" y="720"/>
                  </a:lnTo>
                  <a:lnTo>
                    <a:pt x="91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91" y="988"/>
                  </a:lnTo>
                  <a:lnTo>
                    <a:pt x="91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91" y="1346"/>
                  </a:lnTo>
                  <a:lnTo>
                    <a:pt x="91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91" y="2154"/>
                  </a:lnTo>
                  <a:lnTo>
                    <a:pt x="91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91" y="2422"/>
                  </a:lnTo>
                  <a:lnTo>
                    <a:pt x="91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91" y="2780"/>
                  </a:lnTo>
                  <a:lnTo>
                    <a:pt x="91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91" y="3051"/>
                  </a:lnTo>
                  <a:lnTo>
                    <a:pt x="91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91" y="3318"/>
                  </a:lnTo>
                  <a:lnTo>
                    <a:pt x="91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91" y="3589"/>
                  </a:lnTo>
                  <a:lnTo>
                    <a:pt x="91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91" y="3856"/>
                  </a:lnTo>
                  <a:lnTo>
                    <a:pt x="91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91" y="4215"/>
                  </a:lnTo>
                  <a:lnTo>
                    <a:pt x="91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91" y="4485"/>
                  </a:lnTo>
                  <a:lnTo>
                    <a:pt x="91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91" y="4752"/>
                  </a:lnTo>
                  <a:lnTo>
                    <a:pt x="91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0"/>
            <p:cNvSpPr/>
            <p:nvPr/>
          </p:nvSpPr>
          <p:spPr>
            <a:xfrm>
              <a:off x="4246413" y="3011004"/>
              <a:ext cx="361746" cy="6996"/>
            </a:xfrm>
            <a:custGeom>
              <a:avLst/>
              <a:gdLst/>
              <a:ahLst/>
              <a:cxnLst/>
              <a:rect l="l" t="t" r="r" b="b"/>
              <a:pathLst>
                <a:path w="4757" h="92" extrusionOk="0">
                  <a:moveTo>
                    <a:pt x="0" y="1"/>
                  </a:moveTo>
                  <a:lnTo>
                    <a:pt x="0" y="92"/>
                  </a:lnTo>
                  <a:lnTo>
                    <a:pt x="180" y="92"/>
                  </a:lnTo>
                  <a:lnTo>
                    <a:pt x="180" y="1"/>
                  </a:lnTo>
                  <a:close/>
                  <a:moveTo>
                    <a:pt x="271" y="1"/>
                  </a:moveTo>
                  <a:lnTo>
                    <a:pt x="271" y="92"/>
                  </a:lnTo>
                  <a:lnTo>
                    <a:pt x="453" y="92"/>
                  </a:lnTo>
                  <a:lnTo>
                    <a:pt x="453" y="1"/>
                  </a:lnTo>
                  <a:close/>
                  <a:moveTo>
                    <a:pt x="538" y="1"/>
                  </a:moveTo>
                  <a:lnTo>
                    <a:pt x="538" y="92"/>
                  </a:lnTo>
                  <a:lnTo>
                    <a:pt x="721" y="92"/>
                  </a:lnTo>
                  <a:lnTo>
                    <a:pt x="721" y="1"/>
                  </a:lnTo>
                  <a:close/>
                  <a:moveTo>
                    <a:pt x="897" y="1"/>
                  </a:moveTo>
                  <a:lnTo>
                    <a:pt x="897" y="92"/>
                  </a:lnTo>
                  <a:lnTo>
                    <a:pt x="1076" y="92"/>
                  </a:lnTo>
                  <a:lnTo>
                    <a:pt x="1076" y="1"/>
                  </a:lnTo>
                  <a:close/>
                  <a:moveTo>
                    <a:pt x="1167" y="1"/>
                  </a:moveTo>
                  <a:lnTo>
                    <a:pt x="1167" y="92"/>
                  </a:lnTo>
                  <a:lnTo>
                    <a:pt x="1350" y="92"/>
                  </a:lnTo>
                  <a:lnTo>
                    <a:pt x="1350" y="1"/>
                  </a:lnTo>
                  <a:close/>
                  <a:moveTo>
                    <a:pt x="1435" y="1"/>
                  </a:moveTo>
                  <a:lnTo>
                    <a:pt x="1435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05" y="1"/>
                  </a:moveTo>
                  <a:lnTo>
                    <a:pt x="1705" y="92"/>
                  </a:lnTo>
                  <a:lnTo>
                    <a:pt x="1888" y="92"/>
                  </a:lnTo>
                  <a:lnTo>
                    <a:pt x="1888" y="1"/>
                  </a:lnTo>
                  <a:close/>
                  <a:moveTo>
                    <a:pt x="1972" y="1"/>
                  </a:moveTo>
                  <a:lnTo>
                    <a:pt x="1972" y="92"/>
                  </a:lnTo>
                  <a:lnTo>
                    <a:pt x="2155" y="92"/>
                  </a:lnTo>
                  <a:lnTo>
                    <a:pt x="2155" y="1"/>
                  </a:lnTo>
                  <a:close/>
                  <a:moveTo>
                    <a:pt x="2334" y="1"/>
                  </a:moveTo>
                  <a:lnTo>
                    <a:pt x="2334" y="92"/>
                  </a:lnTo>
                  <a:lnTo>
                    <a:pt x="2517" y="92"/>
                  </a:lnTo>
                  <a:lnTo>
                    <a:pt x="2517" y="1"/>
                  </a:lnTo>
                  <a:close/>
                  <a:moveTo>
                    <a:pt x="2602" y="1"/>
                  </a:moveTo>
                  <a:lnTo>
                    <a:pt x="2602" y="92"/>
                  </a:lnTo>
                  <a:lnTo>
                    <a:pt x="2784" y="92"/>
                  </a:lnTo>
                  <a:lnTo>
                    <a:pt x="2784" y="1"/>
                  </a:lnTo>
                  <a:close/>
                  <a:moveTo>
                    <a:pt x="2869" y="1"/>
                  </a:moveTo>
                  <a:lnTo>
                    <a:pt x="2869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139" y="1"/>
                  </a:moveTo>
                  <a:lnTo>
                    <a:pt x="3139" y="92"/>
                  </a:lnTo>
                  <a:lnTo>
                    <a:pt x="3322" y="92"/>
                  </a:lnTo>
                  <a:lnTo>
                    <a:pt x="3322" y="1"/>
                  </a:lnTo>
                  <a:close/>
                  <a:moveTo>
                    <a:pt x="3407" y="1"/>
                  </a:moveTo>
                  <a:lnTo>
                    <a:pt x="3407" y="92"/>
                  </a:lnTo>
                  <a:lnTo>
                    <a:pt x="3589" y="92"/>
                  </a:lnTo>
                  <a:lnTo>
                    <a:pt x="3589" y="1"/>
                  </a:lnTo>
                  <a:close/>
                  <a:moveTo>
                    <a:pt x="3768" y="1"/>
                  </a:moveTo>
                  <a:lnTo>
                    <a:pt x="3768" y="92"/>
                  </a:lnTo>
                  <a:lnTo>
                    <a:pt x="3951" y="92"/>
                  </a:lnTo>
                  <a:lnTo>
                    <a:pt x="3951" y="1"/>
                  </a:lnTo>
                  <a:close/>
                  <a:moveTo>
                    <a:pt x="4036" y="1"/>
                  </a:moveTo>
                  <a:lnTo>
                    <a:pt x="4036" y="92"/>
                  </a:lnTo>
                  <a:lnTo>
                    <a:pt x="4218" y="92"/>
                  </a:lnTo>
                  <a:lnTo>
                    <a:pt x="4218" y="1"/>
                  </a:lnTo>
                  <a:close/>
                  <a:moveTo>
                    <a:pt x="4306" y="1"/>
                  </a:moveTo>
                  <a:lnTo>
                    <a:pt x="4306" y="92"/>
                  </a:lnTo>
                  <a:lnTo>
                    <a:pt x="4486" y="92"/>
                  </a:lnTo>
                  <a:lnTo>
                    <a:pt x="4486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6" y="92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0"/>
            <p:cNvSpPr/>
            <p:nvPr/>
          </p:nvSpPr>
          <p:spPr>
            <a:xfrm>
              <a:off x="4621700" y="3031612"/>
              <a:ext cx="6768" cy="361442"/>
            </a:xfrm>
            <a:custGeom>
              <a:avLst/>
              <a:gdLst/>
              <a:ahLst/>
              <a:cxnLst/>
              <a:rect l="l" t="t" r="r" b="b"/>
              <a:pathLst>
                <a:path w="89" h="4753" extrusionOk="0">
                  <a:moveTo>
                    <a:pt x="0" y="0"/>
                  </a:moveTo>
                  <a:lnTo>
                    <a:pt x="0" y="182"/>
                  </a:lnTo>
                  <a:lnTo>
                    <a:pt x="88" y="182"/>
                  </a:lnTo>
                  <a:lnTo>
                    <a:pt x="88" y="0"/>
                  </a:lnTo>
                  <a:close/>
                  <a:moveTo>
                    <a:pt x="0" y="267"/>
                  </a:moveTo>
                  <a:lnTo>
                    <a:pt x="0" y="450"/>
                  </a:lnTo>
                  <a:lnTo>
                    <a:pt x="88" y="450"/>
                  </a:lnTo>
                  <a:lnTo>
                    <a:pt x="88" y="267"/>
                  </a:lnTo>
                  <a:close/>
                  <a:moveTo>
                    <a:pt x="0" y="538"/>
                  </a:moveTo>
                  <a:lnTo>
                    <a:pt x="0" y="720"/>
                  </a:lnTo>
                  <a:lnTo>
                    <a:pt x="88" y="720"/>
                  </a:lnTo>
                  <a:lnTo>
                    <a:pt x="88" y="538"/>
                  </a:lnTo>
                  <a:close/>
                  <a:moveTo>
                    <a:pt x="0" y="805"/>
                  </a:moveTo>
                  <a:lnTo>
                    <a:pt x="0" y="988"/>
                  </a:lnTo>
                  <a:lnTo>
                    <a:pt x="88" y="988"/>
                  </a:lnTo>
                  <a:lnTo>
                    <a:pt x="88" y="805"/>
                  </a:lnTo>
                  <a:close/>
                  <a:moveTo>
                    <a:pt x="0" y="1164"/>
                  </a:moveTo>
                  <a:lnTo>
                    <a:pt x="0" y="1346"/>
                  </a:lnTo>
                  <a:lnTo>
                    <a:pt x="88" y="1346"/>
                  </a:lnTo>
                  <a:lnTo>
                    <a:pt x="88" y="1164"/>
                  </a:lnTo>
                  <a:close/>
                  <a:moveTo>
                    <a:pt x="0" y="1434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4"/>
                  </a:lnTo>
                  <a:close/>
                  <a:moveTo>
                    <a:pt x="0" y="1702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2"/>
                  </a:lnTo>
                  <a:close/>
                  <a:moveTo>
                    <a:pt x="0" y="1975"/>
                  </a:moveTo>
                  <a:lnTo>
                    <a:pt x="0" y="2154"/>
                  </a:lnTo>
                  <a:lnTo>
                    <a:pt x="88" y="2154"/>
                  </a:lnTo>
                  <a:lnTo>
                    <a:pt x="88" y="1975"/>
                  </a:lnTo>
                  <a:close/>
                  <a:moveTo>
                    <a:pt x="0" y="2243"/>
                  </a:moveTo>
                  <a:lnTo>
                    <a:pt x="0" y="2422"/>
                  </a:lnTo>
                  <a:lnTo>
                    <a:pt x="88" y="2422"/>
                  </a:lnTo>
                  <a:lnTo>
                    <a:pt x="88" y="2243"/>
                  </a:lnTo>
                  <a:close/>
                  <a:moveTo>
                    <a:pt x="0" y="2598"/>
                  </a:moveTo>
                  <a:lnTo>
                    <a:pt x="0" y="2780"/>
                  </a:lnTo>
                  <a:lnTo>
                    <a:pt x="88" y="2780"/>
                  </a:lnTo>
                  <a:lnTo>
                    <a:pt x="88" y="2598"/>
                  </a:lnTo>
                  <a:close/>
                  <a:moveTo>
                    <a:pt x="0" y="2872"/>
                  </a:moveTo>
                  <a:lnTo>
                    <a:pt x="0" y="3051"/>
                  </a:lnTo>
                  <a:lnTo>
                    <a:pt x="88" y="3051"/>
                  </a:lnTo>
                  <a:lnTo>
                    <a:pt x="88" y="2872"/>
                  </a:lnTo>
                  <a:close/>
                  <a:moveTo>
                    <a:pt x="0" y="3139"/>
                  </a:moveTo>
                  <a:lnTo>
                    <a:pt x="0" y="3318"/>
                  </a:lnTo>
                  <a:lnTo>
                    <a:pt x="88" y="3318"/>
                  </a:lnTo>
                  <a:lnTo>
                    <a:pt x="88" y="3139"/>
                  </a:lnTo>
                  <a:close/>
                  <a:moveTo>
                    <a:pt x="0" y="3409"/>
                  </a:moveTo>
                  <a:lnTo>
                    <a:pt x="0" y="3589"/>
                  </a:lnTo>
                  <a:lnTo>
                    <a:pt x="88" y="3589"/>
                  </a:lnTo>
                  <a:lnTo>
                    <a:pt x="88" y="3409"/>
                  </a:lnTo>
                  <a:close/>
                  <a:moveTo>
                    <a:pt x="0" y="3677"/>
                  </a:moveTo>
                  <a:lnTo>
                    <a:pt x="0" y="3856"/>
                  </a:lnTo>
                  <a:lnTo>
                    <a:pt x="88" y="3856"/>
                  </a:lnTo>
                  <a:lnTo>
                    <a:pt x="88" y="3677"/>
                  </a:lnTo>
                  <a:close/>
                  <a:moveTo>
                    <a:pt x="0" y="4035"/>
                  </a:moveTo>
                  <a:lnTo>
                    <a:pt x="0" y="4215"/>
                  </a:lnTo>
                  <a:lnTo>
                    <a:pt x="88" y="4215"/>
                  </a:lnTo>
                  <a:lnTo>
                    <a:pt x="88" y="4035"/>
                  </a:lnTo>
                  <a:close/>
                  <a:moveTo>
                    <a:pt x="0" y="4306"/>
                  </a:moveTo>
                  <a:lnTo>
                    <a:pt x="0" y="4485"/>
                  </a:lnTo>
                  <a:lnTo>
                    <a:pt x="88" y="4485"/>
                  </a:lnTo>
                  <a:lnTo>
                    <a:pt x="88" y="4306"/>
                  </a:lnTo>
                  <a:close/>
                  <a:moveTo>
                    <a:pt x="0" y="4573"/>
                  </a:moveTo>
                  <a:lnTo>
                    <a:pt x="0" y="4752"/>
                  </a:lnTo>
                  <a:lnTo>
                    <a:pt x="88" y="4752"/>
                  </a:lnTo>
                  <a:lnTo>
                    <a:pt x="88" y="4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4" name="Google Shape;1244;p30"/>
            <p:cNvGrpSpPr/>
            <p:nvPr/>
          </p:nvGrpSpPr>
          <p:grpSpPr>
            <a:xfrm>
              <a:off x="4205728" y="2990700"/>
              <a:ext cx="443271" cy="443725"/>
              <a:chOff x="4205728" y="2990700"/>
              <a:chExt cx="443271" cy="443725"/>
            </a:xfrm>
          </p:grpSpPr>
          <p:sp>
            <p:nvSpPr>
              <p:cNvPr id="1245" name="Google Shape;1245;p30"/>
              <p:cNvSpPr/>
              <p:nvPr/>
            </p:nvSpPr>
            <p:spPr>
              <a:xfrm>
                <a:off x="4205728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0"/>
              <p:cNvSpPr/>
              <p:nvPr/>
            </p:nvSpPr>
            <p:spPr>
              <a:xfrm>
                <a:off x="4205728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0"/>
              <p:cNvSpPr/>
              <p:nvPr/>
            </p:nvSpPr>
            <p:spPr>
              <a:xfrm>
                <a:off x="4205728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0"/>
              <p:cNvSpPr/>
              <p:nvPr/>
            </p:nvSpPr>
            <p:spPr>
              <a:xfrm>
                <a:off x="4601091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0"/>
              <p:cNvSpPr/>
              <p:nvPr/>
            </p:nvSpPr>
            <p:spPr>
              <a:xfrm>
                <a:off x="4601091" y="3188494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0"/>
              <p:cNvSpPr/>
              <p:nvPr/>
            </p:nvSpPr>
            <p:spPr>
              <a:xfrm>
                <a:off x="4601091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0"/>
              <p:cNvSpPr/>
              <p:nvPr/>
            </p:nvSpPr>
            <p:spPr>
              <a:xfrm>
                <a:off x="4403296" y="2990700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0"/>
                    </a:moveTo>
                    <a:lnTo>
                      <a:pt x="1" y="629"/>
                    </a:lnTo>
                    <a:lnTo>
                      <a:pt x="630" y="629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0"/>
              <p:cNvSpPr/>
              <p:nvPr/>
            </p:nvSpPr>
            <p:spPr>
              <a:xfrm>
                <a:off x="4403296" y="3386516"/>
                <a:ext cx="47908" cy="47908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1" y="1"/>
                    </a:moveTo>
                    <a:lnTo>
                      <a:pt x="1" y="630"/>
                    </a:lnTo>
                    <a:lnTo>
                      <a:pt x="630" y="630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3" name="Google Shape;1253;p30"/>
            <p:cNvSpPr/>
            <p:nvPr/>
          </p:nvSpPr>
          <p:spPr>
            <a:xfrm>
              <a:off x="4205500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4205500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3" y="88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4205500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3" y="91"/>
                  </a:moveTo>
                  <a:lnTo>
                    <a:pt x="633" y="629"/>
                  </a:lnTo>
                  <a:lnTo>
                    <a:pt x="89" y="629"/>
                  </a:lnTo>
                  <a:lnTo>
                    <a:pt x="95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4594399" y="3379368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4594399" y="3181802"/>
              <a:ext cx="54600" cy="54600"/>
            </a:xfrm>
            <a:custGeom>
              <a:avLst/>
              <a:gdLst/>
              <a:ahLst/>
              <a:cxnLst/>
              <a:rect l="l" t="t" r="r" b="b"/>
              <a:pathLst>
                <a:path w="718" h="718" extrusionOk="0">
                  <a:moveTo>
                    <a:pt x="630" y="88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717"/>
                  </a:lnTo>
                  <a:lnTo>
                    <a:pt x="718" y="717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4594399" y="2990700"/>
              <a:ext cx="54600" cy="54828"/>
            </a:xfrm>
            <a:custGeom>
              <a:avLst/>
              <a:gdLst/>
              <a:ahLst/>
              <a:cxnLst/>
              <a:rect l="l" t="t" r="r" b="b"/>
              <a:pathLst>
                <a:path w="718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89" y="629"/>
                  </a:lnTo>
                  <a:lnTo>
                    <a:pt x="89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18" y="72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4403296" y="2990700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4403296" y="3379368"/>
              <a:ext cx="54828" cy="54828"/>
            </a:xfrm>
            <a:custGeom>
              <a:avLst/>
              <a:gdLst/>
              <a:ahLst/>
              <a:cxnLst/>
              <a:rect l="l" t="t" r="r" b="b"/>
              <a:pathLst>
                <a:path w="721" h="721" extrusionOk="0">
                  <a:moveTo>
                    <a:pt x="630" y="91"/>
                  </a:moveTo>
                  <a:lnTo>
                    <a:pt x="630" y="629"/>
                  </a:lnTo>
                  <a:lnTo>
                    <a:pt x="92" y="629"/>
                  </a:lnTo>
                  <a:lnTo>
                    <a:pt x="92" y="91"/>
                  </a:lnTo>
                  <a:close/>
                  <a:moveTo>
                    <a:pt x="1" y="0"/>
                  </a:moveTo>
                  <a:lnTo>
                    <a:pt x="1" y="720"/>
                  </a:lnTo>
                  <a:lnTo>
                    <a:pt x="721" y="72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172;p29">
            <a:extLst>
              <a:ext uri="{FF2B5EF4-FFF2-40B4-BE49-F238E27FC236}">
                <a16:creationId xmlns:a16="http://schemas.microsoft.com/office/drawing/2014/main" id="{94D1165E-2E7D-4796-986B-604772C1C782}"/>
              </a:ext>
            </a:extLst>
          </p:cNvPr>
          <p:cNvGrpSpPr/>
          <p:nvPr/>
        </p:nvGrpSpPr>
        <p:grpSpPr>
          <a:xfrm>
            <a:off x="3842562" y="4761565"/>
            <a:ext cx="1458875" cy="23926"/>
            <a:chOff x="-2278825" y="1262800"/>
            <a:chExt cx="1458875" cy="45049"/>
          </a:xfrm>
        </p:grpSpPr>
        <p:sp>
          <p:nvSpPr>
            <p:cNvPr id="45" name="Google Shape;1173;p29">
              <a:extLst>
                <a:ext uri="{FF2B5EF4-FFF2-40B4-BE49-F238E27FC236}">
                  <a16:creationId xmlns:a16="http://schemas.microsoft.com/office/drawing/2014/main" id="{F4A3CF23-682C-4FB6-A101-2F17E0E9D126}"/>
                </a:ext>
              </a:extLst>
            </p:cNvPr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74;p29">
              <a:extLst>
                <a:ext uri="{FF2B5EF4-FFF2-40B4-BE49-F238E27FC236}">
                  <a16:creationId xmlns:a16="http://schemas.microsoft.com/office/drawing/2014/main" id="{CE6F18DA-0BE6-406C-AF4C-A3ABFDEAE81A}"/>
                </a:ext>
              </a:extLst>
            </p:cNvPr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75;p29">
              <a:extLst>
                <a:ext uri="{FF2B5EF4-FFF2-40B4-BE49-F238E27FC236}">
                  <a16:creationId xmlns:a16="http://schemas.microsoft.com/office/drawing/2014/main" id="{D196C88F-5A5E-475D-B400-E9A1D85007DE}"/>
                </a:ext>
              </a:extLst>
            </p:cNvPr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76;p29">
              <a:extLst>
                <a:ext uri="{FF2B5EF4-FFF2-40B4-BE49-F238E27FC236}">
                  <a16:creationId xmlns:a16="http://schemas.microsoft.com/office/drawing/2014/main" id="{76DC44EC-924B-4633-8F82-A9DF61DA9085}"/>
                </a:ext>
              </a:extLst>
            </p:cNvPr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724050" y="2366550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rgbClr val="3A4D3A"/>
                </a:solidFill>
              </a:rPr>
              <a:t>Funkciók</a:t>
            </a:r>
            <a:r>
              <a:rPr lang="hu-HU" dirty="0">
                <a:solidFill>
                  <a:schemeClr val="accent2"/>
                </a:solidFill>
              </a:rPr>
              <a:t>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8F7F"/>
                </a:solidFill>
              </a:rPr>
              <a:t>01</a:t>
            </a:r>
            <a:endParaRPr dirty="0">
              <a:solidFill>
                <a:srgbClr val="708F7F"/>
              </a:solidFill>
            </a:endParaRPr>
          </a:p>
        </p:txBody>
      </p: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DF2FBA2D-9DD2-496F-B667-1B37862BB42E}"/>
              </a:ext>
            </a:extLst>
          </p:cNvPr>
          <p:cNvGrpSpPr/>
          <p:nvPr/>
        </p:nvGrpSpPr>
        <p:grpSpPr>
          <a:xfrm>
            <a:off x="3926976" y="1056483"/>
            <a:ext cx="4877785" cy="3030534"/>
            <a:chOff x="4367564" y="1094852"/>
            <a:chExt cx="3636075" cy="2259068"/>
          </a:xfrm>
        </p:grpSpPr>
        <p:grpSp>
          <p:nvGrpSpPr>
            <p:cNvPr id="13" name="Google Shape;2143;p46">
              <a:extLst>
                <a:ext uri="{FF2B5EF4-FFF2-40B4-BE49-F238E27FC236}">
                  <a16:creationId xmlns:a16="http://schemas.microsoft.com/office/drawing/2014/main" id="{A86775D7-C3E9-43E2-AE5A-5C54BDB68542}"/>
                </a:ext>
              </a:extLst>
            </p:cNvPr>
            <p:cNvGrpSpPr/>
            <p:nvPr/>
          </p:nvGrpSpPr>
          <p:grpSpPr>
            <a:xfrm>
              <a:off x="4367564" y="1094852"/>
              <a:ext cx="3636075" cy="2259068"/>
              <a:chOff x="4604981" y="1309276"/>
              <a:chExt cx="3771862" cy="2343432"/>
            </a:xfrm>
          </p:grpSpPr>
          <p:sp>
            <p:nvSpPr>
              <p:cNvPr id="15" name="Google Shape;2144;p46">
                <a:extLst>
                  <a:ext uri="{FF2B5EF4-FFF2-40B4-BE49-F238E27FC236}">
                    <a16:creationId xmlns:a16="http://schemas.microsoft.com/office/drawing/2014/main" id="{9F45C227-D339-4205-A788-DEDA48175673}"/>
                  </a:ext>
                </a:extLst>
              </p:cNvPr>
              <p:cNvSpPr/>
              <p:nvPr/>
            </p:nvSpPr>
            <p:spPr>
              <a:xfrm>
                <a:off x="4739496" y="1309276"/>
                <a:ext cx="3502095" cy="2185173"/>
              </a:xfrm>
              <a:custGeom>
                <a:avLst/>
                <a:gdLst/>
                <a:ahLst/>
                <a:cxnLst/>
                <a:rect l="l" t="t" r="r" b="b"/>
                <a:pathLst>
                  <a:path w="253913" h="158432" extrusionOk="0">
                    <a:moveTo>
                      <a:pt x="5615" y="0"/>
                    </a:moveTo>
                    <a:cubicBezTo>
                      <a:pt x="2464" y="0"/>
                      <a:pt x="1" y="2536"/>
                      <a:pt x="1" y="5614"/>
                    </a:cubicBezTo>
                    <a:lnTo>
                      <a:pt x="1" y="158431"/>
                    </a:lnTo>
                    <a:lnTo>
                      <a:pt x="253912" y="158431"/>
                    </a:lnTo>
                    <a:lnTo>
                      <a:pt x="253912" y="5614"/>
                    </a:lnTo>
                    <a:cubicBezTo>
                      <a:pt x="253912" y="2499"/>
                      <a:pt x="251341" y="0"/>
                      <a:pt x="2482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2145;p46">
                <a:extLst>
                  <a:ext uri="{FF2B5EF4-FFF2-40B4-BE49-F238E27FC236}">
                    <a16:creationId xmlns:a16="http://schemas.microsoft.com/office/drawing/2014/main" id="{7F3C5C13-2B1C-4DB1-BE3E-5A9DF2F344DA}"/>
                  </a:ext>
                </a:extLst>
              </p:cNvPr>
              <p:cNvGrpSpPr/>
              <p:nvPr/>
            </p:nvGrpSpPr>
            <p:grpSpPr>
              <a:xfrm>
                <a:off x="4604981" y="1309276"/>
                <a:ext cx="3771862" cy="2343432"/>
                <a:chOff x="1056399" y="1520875"/>
                <a:chExt cx="3382836" cy="2101733"/>
              </a:xfrm>
            </p:grpSpPr>
            <p:sp>
              <p:nvSpPr>
                <p:cNvPr id="17" name="Google Shape;2147;p46">
                  <a:extLst>
                    <a:ext uri="{FF2B5EF4-FFF2-40B4-BE49-F238E27FC236}">
                      <a16:creationId xmlns:a16="http://schemas.microsoft.com/office/drawing/2014/main" id="{025D1F21-3FBD-4BA7-B907-BA4263DFDB82}"/>
                    </a:ext>
                  </a:extLst>
                </p:cNvPr>
                <p:cNvSpPr/>
                <p:nvPr/>
              </p:nvSpPr>
              <p:spPr>
                <a:xfrm>
                  <a:off x="1056399" y="3480563"/>
                  <a:ext cx="3382836" cy="1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1" h="11483" extrusionOk="0">
                      <a:moveTo>
                        <a:pt x="0" y="0"/>
                      </a:moveTo>
                      <a:lnTo>
                        <a:pt x="72" y="688"/>
                      </a:lnTo>
                      <a:cubicBezTo>
                        <a:pt x="1123" y="6882"/>
                        <a:pt x="6520" y="11482"/>
                        <a:pt x="12786" y="11482"/>
                      </a:cubicBezTo>
                      <a:lnTo>
                        <a:pt x="260649" y="11482"/>
                      </a:lnTo>
                      <a:cubicBezTo>
                        <a:pt x="266951" y="11482"/>
                        <a:pt x="272312" y="6955"/>
                        <a:pt x="273326" y="688"/>
                      </a:cubicBezTo>
                      <a:lnTo>
                        <a:pt x="273471" y="0"/>
                      </a:lnTo>
                      <a:close/>
                    </a:path>
                  </a:pathLst>
                </a:custGeom>
                <a:solidFill>
                  <a:srgbClr val="708F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2146;p46">
                  <a:extLst>
                    <a:ext uri="{FF2B5EF4-FFF2-40B4-BE49-F238E27FC236}">
                      <a16:creationId xmlns:a16="http://schemas.microsoft.com/office/drawing/2014/main" id="{F4801339-0A3E-4661-BBC5-2CB17F02C41B}"/>
                    </a:ext>
                  </a:extLst>
                </p:cNvPr>
                <p:cNvSpPr/>
                <p:nvPr/>
              </p:nvSpPr>
              <p:spPr>
                <a:xfrm>
                  <a:off x="1177365" y="1520875"/>
                  <a:ext cx="3140904" cy="1959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913" h="158432" extrusionOk="0">
                      <a:moveTo>
                        <a:pt x="5615" y="0"/>
                      </a:moveTo>
                      <a:cubicBezTo>
                        <a:pt x="2464" y="0"/>
                        <a:pt x="1" y="2536"/>
                        <a:pt x="1" y="5614"/>
                      </a:cubicBezTo>
                      <a:lnTo>
                        <a:pt x="1" y="158431"/>
                      </a:lnTo>
                      <a:lnTo>
                        <a:pt x="253912" y="158431"/>
                      </a:lnTo>
                      <a:lnTo>
                        <a:pt x="253912" y="5614"/>
                      </a:lnTo>
                      <a:cubicBezTo>
                        <a:pt x="253912" y="2499"/>
                        <a:pt x="251341" y="0"/>
                        <a:pt x="248298" y="0"/>
                      </a:cubicBezTo>
                      <a:close/>
                    </a:path>
                  </a:pathLst>
                </a:custGeom>
                <a:solidFill>
                  <a:srgbClr val="A0BB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4" name="Google Shape;2148;p46">
              <a:extLst>
                <a:ext uri="{FF2B5EF4-FFF2-40B4-BE49-F238E27FC236}">
                  <a16:creationId xmlns:a16="http://schemas.microsoft.com/office/drawing/2014/main" id="{680B64B8-0685-491D-B1D4-AF7424B25FEA}"/>
                </a:ext>
              </a:extLst>
            </p:cNvPr>
            <p:cNvPicPr preferRelativeResize="0"/>
            <p:nvPr/>
          </p:nvPicPr>
          <p:blipFill>
            <a:blip r:embed="rId3"/>
            <a:srcRect l="5649" r="5649"/>
            <a:stretch/>
          </p:blipFill>
          <p:spPr>
            <a:xfrm>
              <a:off x="4556321" y="1302687"/>
              <a:ext cx="3258504" cy="18348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5"/>
          <p:cNvSpPr txBox="1">
            <a:spLocks noGrp="1"/>
          </p:cNvSpPr>
          <p:nvPr>
            <p:ph type="title" idx="6"/>
          </p:nvPr>
        </p:nvSpPr>
        <p:spPr>
          <a:xfrm>
            <a:off x="720000" y="552150"/>
            <a:ext cx="77040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3A4D3A"/>
                </a:solidFill>
              </a:rPr>
              <a:t>Funkciók</a:t>
            </a:r>
            <a:endParaRPr dirty="0">
              <a:solidFill>
                <a:srgbClr val="3A4D3A"/>
              </a:solidFill>
            </a:endParaRPr>
          </a:p>
        </p:txBody>
      </p:sp>
      <p:sp>
        <p:nvSpPr>
          <p:cNvPr id="1443" name="Google Shape;1443;p35"/>
          <p:cNvSpPr txBox="1">
            <a:spLocks noGrp="1"/>
          </p:cNvSpPr>
          <p:nvPr>
            <p:ph type="subTitle" idx="1"/>
          </p:nvPr>
        </p:nvSpPr>
        <p:spPr>
          <a:xfrm>
            <a:off x="1150450" y="2814400"/>
            <a:ext cx="21357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Hirdetések feltöltése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Térképen való megjelenítés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Adatok szerkesztése </a:t>
            </a:r>
          </a:p>
        </p:txBody>
      </p:sp>
      <p:sp>
        <p:nvSpPr>
          <p:cNvPr id="1444" name="Google Shape;1444;p35"/>
          <p:cNvSpPr txBox="1">
            <a:spLocks noGrp="1"/>
          </p:cNvSpPr>
          <p:nvPr>
            <p:ph type="subTitle" idx="3"/>
          </p:nvPr>
        </p:nvSpPr>
        <p:spPr>
          <a:xfrm>
            <a:off x="3504004" y="2814400"/>
            <a:ext cx="21357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Ingatlan típusra való szűrés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Városra szűrés akár térkép alapján </a:t>
            </a:r>
            <a:endParaRPr dirty="0"/>
          </a:p>
        </p:txBody>
      </p:sp>
      <p:sp>
        <p:nvSpPr>
          <p:cNvPr id="1445" name="Google Shape;1445;p35"/>
          <p:cNvSpPr txBox="1">
            <a:spLocks noGrp="1"/>
          </p:cNvSpPr>
          <p:nvPr>
            <p:ph type="subTitle" idx="5"/>
          </p:nvPr>
        </p:nvSpPr>
        <p:spPr>
          <a:xfrm>
            <a:off x="5857575" y="2814400"/>
            <a:ext cx="2135700" cy="7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/>
              <a:t>Hirdető és felhasználó értékelés és kapcsolat tartás </a:t>
            </a:r>
            <a:endParaRPr dirty="0"/>
          </a:p>
        </p:txBody>
      </p:sp>
      <p:sp>
        <p:nvSpPr>
          <p:cNvPr id="1446" name="Google Shape;1446;p35"/>
          <p:cNvSpPr txBox="1">
            <a:spLocks noGrp="1"/>
          </p:cNvSpPr>
          <p:nvPr>
            <p:ph type="title"/>
          </p:nvPr>
        </p:nvSpPr>
        <p:spPr>
          <a:xfrm>
            <a:off x="5857576" y="2502675"/>
            <a:ext cx="2135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Profil</a:t>
            </a:r>
            <a:endParaRPr dirty="0"/>
          </a:p>
        </p:txBody>
      </p:sp>
      <p:sp>
        <p:nvSpPr>
          <p:cNvPr id="1447" name="Google Shape;1447;p35"/>
          <p:cNvSpPr txBox="1">
            <a:spLocks noGrp="1"/>
          </p:cNvSpPr>
          <p:nvPr>
            <p:ph type="title" idx="2"/>
          </p:nvPr>
        </p:nvSpPr>
        <p:spPr>
          <a:xfrm>
            <a:off x="3504011" y="2502675"/>
            <a:ext cx="2135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Keresőmotor</a:t>
            </a:r>
            <a:endParaRPr dirty="0"/>
          </a:p>
        </p:txBody>
      </p:sp>
      <p:sp>
        <p:nvSpPr>
          <p:cNvPr id="1448" name="Google Shape;1448;p35"/>
          <p:cNvSpPr txBox="1">
            <a:spLocks noGrp="1"/>
          </p:cNvSpPr>
          <p:nvPr>
            <p:ph type="title" idx="4"/>
          </p:nvPr>
        </p:nvSpPr>
        <p:spPr>
          <a:xfrm>
            <a:off x="1150451" y="2502675"/>
            <a:ext cx="2135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Hirdetéskezelő</a:t>
            </a:r>
            <a:endParaRPr dirty="0"/>
          </a:p>
        </p:txBody>
      </p:sp>
      <p:grpSp>
        <p:nvGrpSpPr>
          <p:cNvPr id="1449" name="Google Shape;1449;p35"/>
          <p:cNvGrpSpPr/>
          <p:nvPr/>
        </p:nvGrpSpPr>
        <p:grpSpPr>
          <a:xfrm>
            <a:off x="1972681" y="1924843"/>
            <a:ext cx="491254" cy="491254"/>
            <a:chOff x="1186975" y="3848025"/>
            <a:chExt cx="357250" cy="357250"/>
          </a:xfrm>
        </p:grpSpPr>
        <p:sp>
          <p:nvSpPr>
            <p:cNvPr id="1450" name="Google Shape;1450;p35"/>
            <p:cNvSpPr/>
            <p:nvPr/>
          </p:nvSpPr>
          <p:spPr>
            <a:xfrm>
              <a:off x="1186975" y="3848025"/>
              <a:ext cx="357250" cy="357250"/>
            </a:xfrm>
            <a:custGeom>
              <a:avLst/>
              <a:gdLst/>
              <a:ahLst/>
              <a:cxnLst/>
              <a:rect l="l" t="t" r="r" b="b"/>
              <a:pathLst>
                <a:path w="14290" h="14290" extrusionOk="0">
                  <a:moveTo>
                    <a:pt x="13660" y="418"/>
                  </a:moveTo>
                  <a:cubicBezTo>
                    <a:pt x="13776" y="418"/>
                    <a:pt x="13870" y="514"/>
                    <a:pt x="13870" y="628"/>
                  </a:cubicBezTo>
                  <a:lnTo>
                    <a:pt x="13870" y="2233"/>
                  </a:lnTo>
                  <a:lnTo>
                    <a:pt x="7641" y="2233"/>
                  </a:lnTo>
                  <a:cubicBezTo>
                    <a:pt x="7536" y="2233"/>
                    <a:pt x="7438" y="2311"/>
                    <a:pt x="7427" y="2416"/>
                  </a:cubicBezTo>
                  <a:cubicBezTo>
                    <a:pt x="7409" y="2545"/>
                    <a:pt x="7509" y="2650"/>
                    <a:pt x="7632" y="2650"/>
                  </a:cubicBezTo>
                  <a:lnTo>
                    <a:pt x="13870" y="2650"/>
                  </a:lnTo>
                  <a:lnTo>
                    <a:pt x="13870" y="13662"/>
                  </a:lnTo>
                  <a:cubicBezTo>
                    <a:pt x="13870" y="13776"/>
                    <a:pt x="13776" y="13869"/>
                    <a:pt x="13660" y="13869"/>
                  </a:cubicBezTo>
                  <a:lnTo>
                    <a:pt x="628" y="13869"/>
                  </a:lnTo>
                  <a:cubicBezTo>
                    <a:pt x="514" y="13869"/>
                    <a:pt x="418" y="13776"/>
                    <a:pt x="418" y="13662"/>
                  </a:cubicBezTo>
                  <a:lnTo>
                    <a:pt x="418" y="2650"/>
                  </a:lnTo>
                  <a:lnTo>
                    <a:pt x="6648" y="2650"/>
                  </a:lnTo>
                  <a:cubicBezTo>
                    <a:pt x="6755" y="2650"/>
                    <a:pt x="6851" y="2572"/>
                    <a:pt x="6862" y="2467"/>
                  </a:cubicBezTo>
                  <a:cubicBezTo>
                    <a:pt x="6880" y="2340"/>
                    <a:pt x="6779" y="2233"/>
                    <a:pt x="6656" y="2233"/>
                  </a:cubicBezTo>
                  <a:lnTo>
                    <a:pt x="418" y="2233"/>
                  </a:lnTo>
                  <a:lnTo>
                    <a:pt x="418" y="628"/>
                  </a:lnTo>
                  <a:cubicBezTo>
                    <a:pt x="418" y="514"/>
                    <a:pt x="514" y="418"/>
                    <a:pt x="628" y="418"/>
                  </a:cubicBezTo>
                  <a:close/>
                  <a:moveTo>
                    <a:pt x="628" y="0"/>
                  </a:moveTo>
                  <a:cubicBezTo>
                    <a:pt x="282" y="0"/>
                    <a:pt x="1" y="282"/>
                    <a:pt x="1" y="628"/>
                  </a:cubicBezTo>
                  <a:lnTo>
                    <a:pt x="1" y="13662"/>
                  </a:lnTo>
                  <a:cubicBezTo>
                    <a:pt x="1" y="14008"/>
                    <a:pt x="282" y="14289"/>
                    <a:pt x="628" y="14289"/>
                  </a:cubicBezTo>
                  <a:lnTo>
                    <a:pt x="13660" y="14289"/>
                  </a:lnTo>
                  <a:cubicBezTo>
                    <a:pt x="14006" y="14289"/>
                    <a:pt x="14290" y="14008"/>
                    <a:pt x="14290" y="13662"/>
                  </a:cubicBezTo>
                  <a:lnTo>
                    <a:pt x="14290" y="628"/>
                  </a:lnTo>
                  <a:cubicBezTo>
                    <a:pt x="14290" y="282"/>
                    <a:pt x="14006" y="0"/>
                    <a:pt x="1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1204450" y="3865325"/>
              <a:ext cx="31450" cy="31450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630" y="420"/>
                  </a:moveTo>
                  <a:cubicBezTo>
                    <a:pt x="744" y="420"/>
                    <a:pt x="838" y="514"/>
                    <a:pt x="838" y="628"/>
                  </a:cubicBezTo>
                  <a:cubicBezTo>
                    <a:pt x="838" y="744"/>
                    <a:pt x="744" y="838"/>
                    <a:pt x="630" y="838"/>
                  </a:cubicBezTo>
                  <a:cubicBezTo>
                    <a:pt x="514" y="838"/>
                    <a:pt x="420" y="744"/>
                    <a:pt x="420" y="628"/>
                  </a:cubicBezTo>
                  <a:cubicBezTo>
                    <a:pt x="420" y="514"/>
                    <a:pt x="514" y="420"/>
                    <a:pt x="630" y="420"/>
                  </a:cubicBezTo>
                  <a:close/>
                  <a:moveTo>
                    <a:pt x="630" y="0"/>
                  </a:moveTo>
                  <a:cubicBezTo>
                    <a:pt x="284" y="0"/>
                    <a:pt x="1" y="282"/>
                    <a:pt x="1" y="628"/>
                  </a:cubicBezTo>
                  <a:cubicBezTo>
                    <a:pt x="1" y="974"/>
                    <a:pt x="284" y="1257"/>
                    <a:pt x="630" y="1257"/>
                  </a:cubicBezTo>
                  <a:cubicBezTo>
                    <a:pt x="976" y="1257"/>
                    <a:pt x="1258" y="974"/>
                    <a:pt x="1258" y="628"/>
                  </a:cubicBezTo>
                  <a:cubicBezTo>
                    <a:pt x="1258" y="282"/>
                    <a:pt x="976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1243525" y="3865325"/>
              <a:ext cx="31450" cy="31450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630" y="420"/>
                  </a:moveTo>
                  <a:cubicBezTo>
                    <a:pt x="744" y="420"/>
                    <a:pt x="838" y="514"/>
                    <a:pt x="838" y="628"/>
                  </a:cubicBezTo>
                  <a:cubicBezTo>
                    <a:pt x="838" y="744"/>
                    <a:pt x="744" y="838"/>
                    <a:pt x="630" y="838"/>
                  </a:cubicBezTo>
                  <a:cubicBezTo>
                    <a:pt x="514" y="838"/>
                    <a:pt x="420" y="744"/>
                    <a:pt x="420" y="628"/>
                  </a:cubicBezTo>
                  <a:cubicBezTo>
                    <a:pt x="420" y="514"/>
                    <a:pt x="514" y="420"/>
                    <a:pt x="630" y="420"/>
                  </a:cubicBezTo>
                  <a:close/>
                  <a:moveTo>
                    <a:pt x="630" y="0"/>
                  </a:moveTo>
                  <a:cubicBezTo>
                    <a:pt x="284" y="0"/>
                    <a:pt x="1" y="282"/>
                    <a:pt x="1" y="628"/>
                  </a:cubicBezTo>
                  <a:cubicBezTo>
                    <a:pt x="1" y="974"/>
                    <a:pt x="284" y="1257"/>
                    <a:pt x="630" y="1257"/>
                  </a:cubicBezTo>
                  <a:cubicBezTo>
                    <a:pt x="976" y="1257"/>
                    <a:pt x="1258" y="974"/>
                    <a:pt x="1258" y="628"/>
                  </a:cubicBezTo>
                  <a:cubicBezTo>
                    <a:pt x="1258" y="282"/>
                    <a:pt x="976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1282600" y="3865325"/>
              <a:ext cx="31450" cy="31450"/>
            </a:xfrm>
            <a:custGeom>
              <a:avLst/>
              <a:gdLst/>
              <a:ahLst/>
              <a:cxnLst/>
              <a:rect l="l" t="t" r="r" b="b"/>
              <a:pathLst>
                <a:path w="1258" h="1258" extrusionOk="0">
                  <a:moveTo>
                    <a:pt x="630" y="420"/>
                  </a:moveTo>
                  <a:cubicBezTo>
                    <a:pt x="744" y="420"/>
                    <a:pt x="838" y="514"/>
                    <a:pt x="838" y="628"/>
                  </a:cubicBezTo>
                  <a:cubicBezTo>
                    <a:pt x="838" y="744"/>
                    <a:pt x="744" y="838"/>
                    <a:pt x="630" y="838"/>
                  </a:cubicBezTo>
                  <a:cubicBezTo>
                    <a:pt x="514" y="838"/>
                    <a:pt x="420" y="744"/>
                    <a:pt x="420" y="628"/>
                  </a:cubicBezTo>
                  <a:cubicBezTo>
                    <a:pt x="420" y="514"/>
                    <a:pt x="514" y="420"/>
                    <a:pt x="630" y="420"/>
                  </a:cubicBezTo>
                  <a:close/>
                  <a:moveTo>
                    <a:pt x="630" y="0"/>
                  </a:moveTo>
                  <a:cubicBezTo>
                    <a:pt x="284" y="0"/>
                    <a:pt x="0" y="282"/>
                    <a:pt x="0" y="628"/>
                  </a:cubicBezTo>
                  <a:cubicBezTo>
                    <a:pt x="0" y="974"/>
                    <a:pt x="284" y="1257"/>
                    <a:pt x="630" y="1257"/>
                  </a:cubicBezTo>
                  <a:cubicBezTo>
                    <a:pt x="976" y="1257"/>
                    <a:pt x="1257" y="974"/>
                    <a:pt x="1257" y="628"/>
                  </a:cubicBezTo>
                  <a:cubicBezTo>
                    <a:pt x="1257" y="282"/>
                    <a:pt x="976" y="0"/>
                    <a:pt x="6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1238450" y="3927775"/>
              <a:ext cx="254325" cy="253375"/>
            </a:xfrm>
            <a:custGeom>
              <a:avLst/>
              <a:gdLst/>
              <a:ahLst/>
              <a:cxnLst/>
              <a:rect l="l" t="t" r="r" b="b"/>
              <a:pathLst>
                <a:path w="10173" h="10135" extrusionOk="0">
                  <a:moveTo>
                    <a:pt x="1032" y="1019"/>
                  </a:moveTo>
                  <a:lnTo>
                    <a:pt x="1458" y="1159"/>
                  </a:lnTo>
                  <a:lnTo>
                    <a:pt x="1175" y="1441"/>
                  </a:lnTo>
                  <a:lnTo>
                    <a:pt x="1032" y="1019"/>
                  </a:lnTo>
                  <a:close/>
                  <a:moveTo>
                    <a:pt x="1900" y="1307"/>
                  </a:moveTo>
                  <a:lnTo>
                    <a:pt x="2454" y="1490"/>
                  </a:lnTo>
                  <a:lnTo>
                    <a:pt x="1507" y="2436"/>
                  </a:lnTo>
                  <a:lnTo>
                    <a:pt x="1324" y="1885"/>
                  </a:lnTo>
                  <a:lnTo>
                    <a:pt x="1900" y="1307"/>
                  </a:lnTo>
                  <a:close/>
                  <a:moveTo>
                    <a:pt x="8375" y="505"/>
                  </a:moveTo>
                  <a:lnTo>
                    <a:pt x="9643" y="1773"/>
                  </a:lnTo>
                  <a:lnTo>
                    <a:pt x="6576" y="4839"/>
                  </a:lnTo>
                  <a:lnTo>
                    <a:pt x="5310" y="3573"/>
                  </a:lnTo>
                  <a:lnTo>
                    <a:pt x="5566" y="3316"/>
                  </a:lnTo>
                  <a:lnTo>
                    <a:pt x="6283" y="4033"/>
                  </a:lnTo>
                  <a:cubicBezTo>
                    <a:pt x="6326" y="4075"/>
                    <a:pt x="6377" y="4095"/>
                    <a:pt x="6430" y="4095"/>
                  </a:cubicBezTo>
                  <a:cubicBezTo>
                    <a:pt x="6484" y="4095"/>
                    <a:pt x="6535" y="4075"/>
                    <a:pt x="6578" y="4033"/>
                  </a:cubicBezTo>
                  <a:cubicBezTo>
                    <a:pt x="6658" y="3952"/>
                    <a:pt x="6658" y="3818"/>
                    <a:pt x="6578" y="3738"/>
                  </a:cubicBezTo>
                  <a:lnTo>
                    <a:pt x="5861" y="3019"/>
                  </a:lnTo>
                  <a:lnTo>
                    <a:pt x="6118" y="2762"/>
                  </a:lnTo>
                  <a:lnTo>
                    <a:pt x="6535" y="3182"/>
                  </a:lnTo>
                  <a:cubicBezTo>
                    <a:pt x="6578" y="3225"/>
                    <a:pt x="6631" y="3242"/>
                    <a:pt x="6685" y="3242"/>
                  </a:cubicBezTo>
                  <a:cubicBezTo>
                    <a:pt x="6736" y="3242"/>
                    <a:pt x="6790" y="3225"/>
                    <a:pt x="6832" y="3182"/>
                  </a:cubicBezTo>
                  <a:cubicBezTo>
                    <a:pt x="6913" y="3102"/>
                    <a:pt x="6913" y="2968"/>
                    <a:pt x="6832" y="2885"/>
                  </a:cubicBezTo>
                  <a:lnTo>
                    <a:pt x="6413" y="2468"/>
                  </a:lnTo>
                  <a:lnTo>
                    <a:pt x="6669" y="2211"/>
                  </a:lnTo>
                  <a:lnTo>
                    <a:pt x="7089" y="2628"/>
                  </a:lnTo>
                  <a:cubicBezTo>
                    <a:pt x="7131" y="2671"/>
                    <a:pt x="7183" y="2691"/>
                    <a:pt x="7236" y="2691"/>
                  </a:cubicBezTo>
                  <a:cubicBezTo>
                    <a:pt x="7290" y="2691"/>
                    <a:pt x="7344" y="2671"/>
                    <a:pt x="7384" y="2628"/>
                  </a:cubicBezTo>
                  <a:cubicBezTo>
                    <a:pt x="7466" y="2548"/>
                    <a:pt x="7466" y="2414"/>
                    <a:pt x="7384" y="2334"/>
                  </a:cubicBezTo>
                  <a:lnTo>
                    <a:pt x="6966" y="1914"/>
                  </a:lnTo>
                  <a:lnTo>
                    <a:pt x="8375" y="505"/>
                  </a:lnTo>
                  <a:close/>
                  <a:moveTo>
                    <a:pt x="2150" y="2392"/>
                  </a:moveTo>
                  <a:lnTo>
                    <a:pt x="7053" y="7295"/>
                  </a:lnTo>
                  <a:lnTo>
                    <a:pt x="6618" y="7730"/>
                  </a:lnTo>
                  <a:lnTo>
                    <a:pt x="1715" y="2827"/>
                  </a:lnTo>
                  <a:lnTo>
                    <a:pt x="2150" y="2392"/>
                  </a:lnTo>
                  <a:close/>
                  <a:moveTo>
                    <a:pt x="8040" y="6900"/>
                  </a:moveTo>
                  <a:lnTo>
                    <a:pt x="8442" y="7301"/>
                  </a:lnTo>
                  <a:lnTo>
                    <a:pt x="7315" y="8429"/>
                  </a:lnTo>
                  <a:lnTo>
                    <a:pt x="6913" y="8027"/>
                  </a:lnTo>
                  <a:lnTo>
                    <a:pt x="8040" y="6900"/>
                  </a:lnTo>
                  <a:close/>
                  <a:moveTo>
                    <a:pt x="3591" y="5292"/>
                  </a:moveTo>
                  <a:lnTo>
                    <a:pt x="4856" y="6558"/>
                  </a:lnTo>
                  <a:lnTo>
                    <a:pt x="1789" y="9626"/>
                  </a:lnTo>
                  <a:lnTo>
                    <a:pt x="523" y="8360"/>
                  </a:lnTo>
                  <a:lnTo>
                    <a:pt x="806" y="8074"/>
                  </a:lnTo>
                  <a:lnTo>
                    <a:pt x="1521" y="8788"/>
                  </a:lnTo>
                  <a:cubicBezTo>
                    <a:pt x="1563" y="8831"/>
                    <a:pt x="1617" y="8851"/>
                    <a:pt x="1670" y="8851"/>
                  </a:cubicBezTo>
                  <a:cubicBezTo>
                    <a:pt x="1722" y="8851"/>
                    <a:pt x="1775" y="8831"/>
                    <a:pt x="1818" y="8788"/>
                  </a:cubicBezTo>
                  <a:cubicBezTo>
                    <a:pt x="1898" y="8708"/>
                    <a:pt x="1898" y="8574"/>
                    <a:pt x="1818" y="8494"/>
                  </a:cubicBezTo>
                  <a:lnTo>
                    <a:pt x="1103" y="7779"/>
                  </a:lnTo>
                  <a:lnTo>
                    <a:pt x="1360" y="7522"/>
                  </a:lnTo>
                  <a:lnTo>
                    <a:pt x="1778" y="7940"/>
                  </a:lnTo>
                  <a:cubicBezTo>
                    <a:pt x="1820" y="7982"/>
                    <a:pt x="1874" y="8002"/>
                    <a:pt x="1927" y="8002"/>
                  </a:cubicBezTo>
                  <a:cubicBezTo>
                    <a:pt x="1979" y="8002"/>
                    <a:pt x="2032" y="7982"/>
                    <a:pt x="2075" y="7940"/>
                  </a:cubicBezTo>
                  <a:cubicBezTo>
                    <a:pt x="2155" y="7860"/>
                    <a:pt x="2155" y="7726"/>
                    <a:pt x="2075" y="7645"/>
                  </a:cubicBezTo>
                  <a:lnTo>
                    <a:pt x="1655" y="7225"/>
                  </a:lnTo>
                  <a:lnTo>
                    <a:pt x="1912" y="6969"/>
                  </a:lnTo>
                  <a:lnTo>
                    <a:pt x="2331" y="7388"/>
                  </a:lnTo>
                  <a:cubicBezTo>
                    <a:pt x="2374" y="7429"/>
                    <a:pt x="2425" y="7449"/>
                    <a:pt x="2479" y="7449"/>
                  </a:cubicBezTo>
                  <a:cubicBezTo>
                    <a:pt x="2532" y="7449"/>
                    <a:pt x="2586" y="7429"/>
                    <a:pt x="2626" y="7388"/>
                  </a:cubicBezTo>
                  <a:cubicBezTo>
                    <a:pt x="2709" y="7306"/>
                    <a:pt x="2709" y="7172"/>
                    <a:pt x="2626" y="7092"/>
                  </a:cubicBezTo>
                  <a:lnTo>
                    <a:pt x="2209" y="6674"/>
                  </a:lnTo>
                  <a:lnTo>
                    <a:pt x="2465" y="6417"/>
                  </a:lnTo>
                  <a:lnTo>
                    <a:pt x="3180" y="7132"/>
                  </a:lnTo>
                  <a:cubicBezTo>
                    <a:pt x="3222" y="7172"/>
                    <a:pt x="3273" y="7192"/>
                    <a:pt x="3327" y="7192"/>
                  </a:cubicBezTo>
                  <a:cubicBezTo>
                    <a:pt x="3381" y="7192"/>
                    <a:pt x="3434" y="7172"/>
                    <a:pt x="3474" y="7132"/>
                  </a:cubicBezTo>
                  <a:cubicBezTo>
                    <a:pt x="3557" y="7049"/>
                    <a:pt x="3557" y="6915"/>
                    <a:pt x="3474" y="6835"/>
                  </a:cubicBezTo>
                  <a:lnTo>
                    <a:pt x="2760" y="6120"/>
                  </a:lnTo>
                  <a:lnTo>
                    <a:pt x="3017" y="5864"/>
                  </a:lnTo>
                  <a:lnTo>
                    <a:pt x="3436" y="6283"/>
                  </a:lnTo>
                  <a:cubicBezTo>
                    <a:pt x="3479" y="6323"/>
                    <a:pt x="3530" y="6344"/>
                    <a:pt x="3584" y="6344"/>
                  </a:cubicBezTo>
                  <a:cubicBezTo>
                    <a:pt x="3637" y="6344"/>
                    <a:pt x="3691" y="6323"/>
                    <a:pt x="3731" y="6283"/>
                  </a:cubicBezTo>
                  <a:cubicBezTo>
                    <a:pt x="3814" y="6201"/>
                    <a:pt x="3814" y="6067"/>
                    <a:pt x="3731" y="5986"/>
                  </a:cubicBezTo>
                  <a:lnTo>
                    <a:pt x="3314" y="5569"/>
                  </a:lnTo>
                  <a:lnTo>
                    <a:pt x="3591" y="5292"/>
                  </a:lnTo>
                  <a:close/>
                  <a:moveTo>
                    <a:pt x="8375" y="1"/>
                  </a:moveTo>
                  <a:cubicBezTo>
                    <a:pt x="8319" y="1"/>
                    <a:pt x="8268" y="23"/>
                    <a:pt x="8228" y="61"/>
                  </a:cubicBezTo>
                  <a:lnTo>
                    <a:pt x="5013" y="3276"/>
                  </a:lnTo>
                  <a:lnTo>
                    <a:pt x="4450" y="2713"/>
                  </a:lnTo>
                  <a:cubicBezTo>
                    <a:pt x="4409" y="2673"/>
                    <a:pt x="4355" y="2653"/>
                    <a:pt x="4301" y="2653"/>
                  </a:cubicBezTo>
                  <a:cubicBezTo>
                    <a:pt x="4247" y="2653"/>
                    <a:pt x="4193" y="2673"/>
                    <a:pt x="4153" y="2713"/>
                  </a:cubicBezTo>
                  <a:cubicBezTo>
                    <a:pt x="4073" y="2794"/>
                    <a:pt x="4073" y="2928"/>
                    <a:pt x="4153" y="3008"/>
                  </a:cubicBezTo>
                  <a:lnTo>
                    <a:pt x="7748" y="6603"/>
                  </a:lnTo>
                  <a:lnTo>
                    <a:pt x="7353" y="7000"/>
                  </a:lnTo>
                  <a:lnTo>
                    <a:pt x="2447" y="2097"/>
                  </a:lnTo>
                  <a:lnTo>
                    <a:pt x="2845" y="1700"/>
                  </a:lnTo>
                  <a:lnTo>
                    <a:pt x="3463" y="2320"/>
                  </a:lnTo>
                  <a:cubicBezTo>
                    <a:pt x="3505" y="2361"/>
                    <a:pt x="3559" y="2381"/>
                    <a:pt x="3613" y="2381"/>
                  </a:cubicBezTo>
                  <a:cubicBezTo>
                    <a:pt x="3666" y="2381"/>
                    <a:pt x="3720" y="2361"/>
                    <a:pt x="3760" y="2320"/>
                  </a:cubicBezTo>
                  <a:cubicBezTo>
                    <a:pt x="3841" y="2238"/>
                    <a:pt x="3841" y="2104"/>
                    <a:pt x="3760" y="2023"/>
                  </a:cubicBezTo>
                  <a:lnTo>
                    <a:pt x="3079" y="1342"/>
                  </a:lnTo>
                  <a:cubicBezTo>
                    <a:pt x="3035" y="1311"/>
                    <a:pt x="3017" y="1255"/>
                    <a:pt x="2793" y="1166"/>
                  </a:cubicBezTo>
                  <a:lnTo>
                    <a:pt x="777" y="492"/>
                  </a:lnTo>
                  <a:cubicBezTo>
                    <a:pt x="755" y="485"/>
                    <a:pt x="732" y="481"/>
                    <a:pt x="709" y="481"/>
                  </a:cubicBezTo>
                  <a:cubicBezTo>
                    <a:pt x="654" y="481"/>
                    <a:pt x="600" y="502"/>
                    <a:pt x="561" y="541"/>
                  </a:cubicBezTo>
                  <a:cubicBezTo>
                    <a:pt x="523" y="581"/>
                    <a:pt x="487" y="659"/>
                    <a:pt x="509" y="760"/>
                  </a:cubicBezTo>
                  <a:lnTo>
                    <a:pt x="1184" y="2778"/>
                  </a:lnTo>
                  <a:cubicBezTo>
                    <a:pt x="1213" y="2829"/>
                    <a:pt x="1204" y="2885"/>
                    <a:pt x="1360" y="3062"/>
                  </a:cubicBezTo>
                  <a:lnTo>
                    <a:pt x="3296" y="5000"/>
                  </a:lnTo>
                  <a:lnTo>
                    <a:pt x="81" y="8215"/>
                  </a:lnTo>
                  <a:cubicBezTo>
                    <a:pt x="0" y="8295"/>
                    <a:pt x="0" y="8429"/>
                    <a:pt x="81" y="8509"/>
                  </a:cubicBezTo>
                  <a:lnTo>
                    <a:pt x="1644" y="10072"/>
                  </a:lnTo>
                  <a:cubicBezTo>
                    <a:pt x="1684" y="10112"/>
                    <a:pt x="1737" y="10135"/>
                    <a:pt x="1793" y="10135"/>
                  </a:cubicBezTo>
                  <a:cubicBezTo>
                    <a:pt x="1849" y="10135"/>
                    <a:pt x="1900" y="10112"/>
                    <a:pt x="1941" y="10072"/>
                  </a:cubicBezTo>
                  <a:lnTo>
                    <a:pt x="5156" y="6857"/>
                  </a:lnTo>
                  <a:lnTo>
                    <a:pt x="7859" y="9561"/>
                  </a:lnTo>
                  <a:cubicBezTo>
                    <a:pt x="7958" y="9659"/>
                    <a:pt x="8085" y="9706"/>
                    <a:pt x="8214" y="9706"/>
                  </a:cubicBezTo>
                  <a:cubicBezTo>
                    <a:pt x="8342" y="9706"/>
                    <a:pt x="8471" y="9659"/>
                    <a:pt x="8569" y="9561"/>
                  </a:cubicBezTo>
                  <a:lnTo>
                    <a:pt x="8737" y="9393"/>
                  </a:lnTo>
                  <a:cubicBezTo>
                    <a:pt x="8817" y="9313"/>
                    <a:pt x="8817" y="9179"/>
                    <a:pt x="8737" y="9099"/>
                  </a:cubicBezTo>
                  <a:cubicBezTo>
                    <a:pt x="8695" y="9058"/>
                    <a:pt x="8641" y="9038"/>
                    <a:pt x="8587" y="9038"/>
                  </a:cubicBezTo>
                  <a:cubicBezTo>
                    <a:pt x="8534" y="9038"/>
                    <a:pt x="8480" y="9058"/>
                    <a:pt x="8440" y="9099"/>
                  </a:cubicBezTo>
                  <a:lnTo>
                    <a:pt x="8272" y="9266"/>
                  </a:lnTo>
                  <a:cubicBezTo>
                    <a:pt x="8257" y="9282"/>
                    <a:pt x="8236" y="9290"/>
                    <a:pt x="8215" y="9290"/>
                  </a:cubicBezTo>
                  <a:cubicBezTo>
                    <a:pt x="8195" y="9290"/>
                    <a:pt x="8174" y="9282"/>
                    <a:pt x="8159" y="9266"/>
                  </a:cubicBezTo>
                  <a:lnTo>
                    <a:pt x="7620" y="8726"/>
                  </a:lnTo>
                  <a:lnTo>
                    <a:pt x="8748" y="7601"/>
                  </a:lnTo>
                  <a:lnTo>
                    <a:pt x="9286" y="8139"/>
                  </a:lnTo>
                  <a:cubicBezTo>
                    <a:pt x="9317" y="8170"/>
                    <a:pt x="9317" y="8221"/>
                    <a:pt x="9286" y="8252"/>
                  </a:cubicBezTo>
                  <a:lnTo>
                    <a:pt x="9132" y="8407"/>
                  </a:lnTo>
                  <a:cubicBezTo>
                    <a:pt x="9052" y="8487"/>
                    <a:pt x="9052" y="8621"/>
                    <a:pt x="9132" y="8701"/>
                  </a:cubicBezTo>
                  <a:cubicBezTo>
                    <a:pt x="9174" y="8744"/>
                    <a:pt x="9228" y="8764"/>
                    <a:pt x="9279" y="8764"/>
                  </a:cubicBezTo>
                  <a:cubicBezTo>
                    <a:pt x="9333" y="8764"/>
                    <a:pt x="9386" y="8744"/>
                    <a:pt x="9429" y="8701"/>
                  </a:cubicBezTo>
                  <a:lnTo>
                    <a:pt x="9581" y="8549"/>
                  </a:lnTo>
                  <a:cubicBezTo>
                    <a:pt x="9777" y="8353"/>
                    <a:pt x="9777" y="8036"/>
                    <a:pt x="9581" y="7839"/>
                  </a:cubicBezTo>
                  <a:lnTo>
                    <a:pt x="6877" y="5136"/>
                  </a:lnTo>
                  <a:lnTo>
                    <a:pt x="10092" y="1921"/>
                  </a:lnTo>
                  <a:cubicBezTo>
                    <a:pt x="10172" y="1840"/>
                    <a:pt x="10172" y="1706"/>
                    <a:pt x="10092" y="1624"/>
                  </a:cubicBezTo>
                  <a:lnTo>
                    <a:pt x="8525" y="61"/>
                  </a:lnTo>
                  <a:cubicBezTo>
                    <a:pt x="8484" y="23"/>
                    <a:pt x="8431" y="1"/>
                    <a:pt x="8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1431525" y="3956800"/>
              <a:ext cx="32050" cy="30725"/>
            </a:xfrm>
            <a:custGeom>
              <a:avLst/>
              <a:gdLst/>
              <a:ahLst/>
              <a:cxnLst/>
              <a:rect l="l" t="t" r="r" b="b"/>
              <a:pathLst>
                <a:path w="1282" h="1229" extrusionOk="0">
                  <a:moveTo>
                    <a:pt x="650" y="414"/>
                  </a:moveTo>
                  <a:cubicBezTo>
                    <a:pt x="699" y="414"/>
                    <a:pt x="753" y="438"/>
                    <a:pt x="788" y="474"/>
                  </a:cubicBezTo>
                  <a:cubicBezTo>
                    <a:pt x="826" y="512"/>
                    <a:pt x="844" y="561"/>
                    <a:pt x="844" y="612"/>
                  </a:cubicBezTo>
                  <a:cubicBezTo>
                    <a:pt x="844" y="664"/>
                    <a:pt x="826" y="713"/>
                    <a:pt x="788" y="749"/>
                  </a:cubicBezTo>
                  <a:cubicBezTo>
                    <a:pt x="751" y="785"/>
                    <a:pt x="701" y="804"/>
                    <a:pt x="651" y="804"/>
                  </a:cubicBezTo>
                  <a:cubicBezTo>
                    <a:pt x="601" y="804"/>
                    <a:pt x="550" y="785"/>
                    <a:pt x="514" y="749"/>
                  </a:cubicBezTo>
                  <a:cubicBezTo>
                    <a:pt x="478" y="711"/>
                    <a:pt x="453" y="661"/>
                    <a:pt x="453" y="608"/>
                  </a:cubicBezTo>
                  <a:cubicBezTo>
                    <a:pt x="453" y="557"/>
                    <a:pt x="473" y="507"/>
                    <a:pt x="514" y="469"/>
                  </a:cubicBezTo>
                  <a:cubicBezTo>
                    <a:pt x="549" y="432"/>
                    <a:pt x="601" y="414"/>
                    <a:pt x="650" y="414"/>
                  </a:cubicBezTo>
                  <a:close/>
                  <a:moveTo>
                    <a:pt x="641" y="1"/>
                  </a:moveTo>
                  <a:cubicBezTo>
                    <a:pt x="438" y="1"/>
                    <a:pt x="250" y="94"/>
                    <a:pt x="134" y="269"/>
                  </a:cubicBezTo>
                  <a:cubicBezTo>
                    <a:pt x="85" y="338"/>
                    <a:pt x="54" y="418"/>
                    <a:pt x="36" y="503"/>
                  </a:cubicBezTo>
                  <a:cubicBezTo>
                    <a:pt x="0" y="706"/>
                    <a:pt x="63" y="907"/>
                    <a:pt x="206" y="1050"/>
                  </a:cubicBezTo>
                  <a:cubicBezTo>
                    <a:pt x="326" y="1171"/>
                    <a:pt x="482" y="1229"/>
                    <a:pt x="641" y="1229"/>
                  </a:cubicBezTo>
                  <a:cubicBezTo>
                    <a:pt x="835" y="1229"/>
                    <a:pt x="1025" y="1139"/>
                    <a:pt x="1150" y="961"/>
                  </a:cubicBezTo>
                  <a:cubicBezTo>
                    <a:pt x="1199" y="889"/>
                    <a:pt x="1233" y="807"/>
                    <a:pt x="1248" y="722"/>
                  </a:cubicBezTo>
                  <a:cubicBezTo>
                    <a:pt x="1282" y="519"/>
                    <a:pt x="1219" y="320"/>
                    <a:pt x="1076" y="179"/>
                  </a:cubicBezTo>
                  <a:cubicBezTo>
                    <a:pt x="960" y="61"/>
                    <a:pt x="806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35"/>
          <p:cNvGrpSpPr/>
          <p:nvPr/>
        </p:nvGrpSpPr>
        <p:grpSpPr>
          <a:xfrm>
            <a:off x="8114410" y="639800"/>
            <a:ext cx="1137289" cy="2379145"/>
            <a:chOff x="4787675" y="1544600"/>
            <a:chExt cx="289475" cy="605550"/>
          </a:xfrm>
        </p:grpSpPr>
        <p:grpSp>
          <p:nvGrpSpPr>
            <p:cNvPr id="1469" name="Google Shape;1469;p35"/>
            <p:cNvGrpSpPr/>
            <p:nvPr/>
          </p:nvGrpSpPr>
          <p:grpSpPr>
            <a:xfrm>
              <a:off x="4787675" y="1544600"/>
              <a:ext cx="289400" cy="603350"/>
              <a:chOff x="4787675" y="1544600"/>
              <a:chExt cx="289400" cy="603350"/>
            </a:xfrm>
          </p:grpSpPr>
          <p:sp>
            <p:nvSpPr>
              <p:cNvPr id="1470" name="Google Shape;1470;p35"/>
              <p:cNvSpPr/>
              <p:nvPr/>
            </p:nvSpPr>
            <p:spPr>
              <a:xfrm>
                <a:off x="4787675" y="1544600"/>
                <a:ext cx="289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1573" h="1438" extrusionOk="0">
                    <a:moveTo>
                      <a:pt x="1" y="0"/>
                    </a:moveTo>
                    <a:lnTo>
                      <a:pt x="1" y="1438"/>
                    </a:lnTo>
                    <a:lnTo>
                      <a:pt x="11572" y="1438"/>
                    </a:lnTo>
                    <a:lnTo>
                      <a:pt x="11572" y="0"/>
                    </a:lnTo>
                    <a:close/>
                  </a:path>
                </a:pathLst>
              </a:custGeom>
              <a:solidFill>
                <a:srgbClr val="A0B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4789950" y="1580525"/>
                <a:ext cx="287125" cy="567425"/>
              </a:xfrm>
              <a:custGeom>
                <a:avLst/>
                <a:gdLst/>
                <a:ahLst/>
                <a:cxnLst/>
                <a:rect l="l" t="t" r="r" b="b"/>
                <a:pathLst>
                  <a:path w="11485" h="22697" extrusionOk="0">
                    <a:moveTo>
                      <a:pt x="1" y="1"/>
                    </a:moveTo>
                    <a:lnTo>
                      <a:pt x="1" y="22697"/>
                    </a:lnTo>
                    <a:lnTo>
                      <a:pt x="11484" y="22697"/>
                    </a:lnTo>
                    <a:lnTo>
                      <a:pt x="114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2" name="Google Shape;1472;p35"/>
            <p:cNvGrpSpPr/>
            <p:nvPr/>
          </p:nvGrpSpPr>
          <p:grpSpPr>
            <a:xfrm>
              <a:off x="4787675" y="1580525"/>
              <a:ext cx="289475" cy="569625"/>
              <a:chOff x="4787675" y="1580525"/>
              <a:chExt cx="289475" cy="569625"/>
            </a:xfrm>
          </p:grpSpPr>
          <p:sp>
            <p:nvSpPr>
              <p:cNvPr id="1473" name="Google Shape;1473;p35"/>
              <p:cNvSpPr/>
              <p:nvPr/>
            </p:nvSpPr>
            <p:spPr>
              <a:xfrm>
                <a:off x="4787675" y="1580525"/>
                <a:ext cx="289325" cy="569625"/>
              </a:xfrm>
              <a:custGeom>
                <a:avLst/>
                <a:gdLst/>
                <a:ahLst/>
                <a:cxnLst/>
                <a:rect l="l" t="t" r="r" b="b"/>
                <a:pathLst>
                  <a:path w="11573" h="22785" extrusionOk="0">
                    <a:moveTo>
                      <a:pt x="11481" y="86"/>
                    </a:moveTo>
                    <a:lnTo>
                      <a:pt x="11481" y="22693"/>
                    </a:lnTo>
                    <a:lnTo>
                      <a:pt x="92" y="22693"/>
                    </a:lnTo>
                    <a:lnTo>
                      <a:pt x="89" y="86"/>
                    </a:lnTo>
                    <a:close/>
                    <a:moveTo>
                      <a:pt x="1" y="1"/>
                    </a:moveTo>
                    <a:lnTo>
                      <a:pt x="1" y="22785"/>
                    </a:lnTo>
                    <a:lnTo>
                      <a:pt x="11572" y="22785"/>
                    </a:lnTo>
                    <a:lnTo>
                      <a:pt x="11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4788550" y="1581325"/>
                <a:ext cx="288600" cy="567725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22709" extrusionOk="0">
                    <a:moveTo>
                      <a:pt x="11480" y="0"/>
                    </a:moveTo>
                    <a:lnTo>
                      <a:pt x="0" y="22680"/>
                    </a:lnTo>
                    <a:lnTo>
                      <a:pt x="60" y="22709"/>
                    </a:lnTo>
                    <a:lnTo>
                      <a:pt x="11543" y="28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4788550" y="1581325"/>
                <a:ext cx="288600" cy="567725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22709" extrusionOk="0">
                    <a:moveTo>
                      <a:pt x="60" y="0"/>
                    </a:moveTo>
                    <a:lnTo>
                      <a:pt x="0" y="28"/>
                    </a:lnTo>
                    <a:lnTo>
                      <a:pt x="11480" y="22709"/>
                    </a:lnTo>
                    <a:lnTo>
                      <a:pt x="11543" y="226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6" name="Google Shape;1476;p35"/>
          <p:cNvGrpSpPr/>
          <p:nvPr/>
        </p:nvGrpSpPr>
        <p:grpSpPr>
          <a:xfrm>
            <a:off x="7213583" y="4070314"/>
            <a:ext cx="1457864" cy="959099"/>
            <a:chOff x="4399725" y="1546875"/>
            <a:chExt cx="344250" cy="226475"/>
          </a:xfrm>
        </p:grpSpPr>
        <p:sp>
          <p:nvSpPr>
            <p:cNvPr id="1477" name="Google Shape;1477;p35"/>
            <p:cNvSpPr/>
            <p:nvPr/>
          </p:nvSpPr>
          <p:spPr>
            <a:xfrm>
              <a:off x="4399725" y="1546875"/>
              <a:ext cx="343150" cy="226475"/>
            </a:xfrm>
            <a:custGeom>
              <a:avLst/>
              <a:gdLst/>
              <a:ahLst/>
              <a:cxnLst/>
              <a:rect l="l" t="t" r="r" b="b"/>
              <a:pathLst>
                <a:path w="13726" h="9059" extrusionOk="0">
                  <a:moveTo>
                    <a:pt x="0" y="0"/>
                  </a:moveTo>
                  <a:lnTo>
                    <a:pt x="0" y="9059"/>
                  </a:lnTo>
                  <a:lnTo>
                    <a:pt x="13726" y="9059"/>
                  </a:lnTo>
                  <a:lnTo>
                    <a:pt x="137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4427000" y="1574325"/>
              <a:ext cx="58675" cy="53850"/>
            </a:xfrm>
            <a:custGeom>
              <a:avLst/>
              <a:gdLst/>
              <a:ahLst/>
              <a:cxnLst/>
              <a:rect l="l" t="t" r="r" b="b"/>
              <a:pathLst>
                <a:path w="2347" h="2154" extrusionOk="0">
                  <a:moveTo>
                    <a:pt x="1175" y="0"/>
                  </a:moveTo>
                  <a:cubicBezTo>
                    <a:pt x="1105" y="0"/>
                    <a:pt x="1034" y="6"/>
                    <a:pt x="963" y="19"/>
                  </a:cubicBezTo>
                  <a:cubicBezTo>
                    <a:pt x="532" y="107"/>
                    <a:pt x="205" y="437"/>
                    <a:pt x="117" y="862"/>
                  </a:cubicBezTo>
                  <a:cubicBezTo>
                    <a:pt x="1" y="1444"/>
                    <a:pt x="378" y="2013"/>
                    <a:pt x="960" y="2133"/>
                  </a:cubicBezTo>
                  <a:cubicBezTo>
                    <a:pt x="1031" y="2147"/>
                    <a:pt x="1102" y="2154"/>
                    <a:pt x="1172" y="2154"/>
                  </a:cubicBezTo>
                  <a:cubicBezTo>
                    <a:pt x="1674" y="2154"/>
                    <a:pt x="2125" y="1800"/>
                    <a:pt x="2227" y="1290"/>
                  </a:cubicBezTo>
                  <a:cubicBezTo>
                    <a:pt x="2347" y="708"/>
                    <a:pt x="1970" y="139"/>
                    <a:pt x="1388" y="19"/>
                  </a:cubicBezTo>
                  <a:cubicBezTo>
                    <a:pt x="1317" y="6"/>
                    <a:pt x="1246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4513725" y="1602075"/>
              <a:ext cx="230250" cy="121975"/>
            </a:xfrm>
            <a:custGeom>
              <a:avLst/>
              <a:gdLst/>
              <a:ahLst/>
              <a:cxnLst/>
              <a:rect l="l" t="t" r="r" b="b"/>
              <a:pathLst>
                <a:path w="9210" h="4879" extrusionOk="0">
                  <a:moveTo>
                    <a:pt x="4605" y="0"/>
                  </a:moveTo>
                  <a:lnTo>
                    <a:pt x="1" y="4879"/>
                  </a:lnTo>
                  <a:lnTo>
                    <a:pt x="9210" y="4879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708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4400500" y="1644600"/>
              <a:ext cx="204075" cy="79450"/>
            </a:xfrm>
            <a:custGeom>
              <a:avLst/>
              <a:gdLst/>
              <a:ahLst/>
              <a:cxnLst/>
              <a:rect l="l" t="t" r="r" b="b"/>
              <a:pathLst>
                <a:path w="8163" h="3178" extrusionOk="0">
                  <a:moveTo>
                    <a:pt x="4083" y="1"/>
                  </a:moveTo>
                  <a:lnTo>
                    <a:pt x="1" y="3178"/>
                  </a:lnTo>
                  <a:lnTo>
                    <a:pt x="8163" y="3178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4399725" y="1724025"/>
              <a:ext cx="343150" cy="49325"/>
            </a:xfrm>
            <a:custGeom>
              <a:avLst/>
              <a:gdLst/>
              <a:ahLst/>
              <a:cxnLst/>
              <a:rect l="l" t="t" r="r" b="b"/>
              <a:pathLst>
                <a:path w="13726" h="1973" extrusionOk="0">
                  <a:moveTo>
                    <a:pt x="0" y="1"/>
                  </a:moveTo>
                  <a:lnTo>
                    <a:pt x="0" y="1973"/>
                  </a:lnTo>
                  <a:lnTo>
                    <a:pt x="13726" y="1973"/>
                  </a:lnTo>
                  <a:lnTo>
                    <a:pt x="13726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5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500" name="Google Shape;1500;p35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12521;p63">
            <a:extLst>
              <a:ext uri="{FF2B5EF4-FFF2-40B4-BE49-F238E27FC236}">
                <a16:creationId xmlns:a16="http://schemas.microsoft.com/office/drawing/2014/main" id="{4F09D33B-85D6-4463-B99D-CF3FCBFEA6F0}"/>
              </a:ext>
            </a:extLst>
          </p:cNvPr>
          <p:cNvGrpSpPr/>
          <p:nvPr/>
        </p:nvGrpSpPr>
        <p:grpSpPr>
          <a:xfrm>
            <a:off x="6680114" y="1953322"/>
            <a:ext cx="591133" cy="434295"/>
            <a:chOff x="6188327" y="2955408"/>
            <a:chExt cx="371395" cy="272857"/>
          </a:xfrm>
          <a:solidFill>
            <a:schemeClr val="tx1"/>
          </a:solidFill>
        </p:grpSpPr>
        <p:sp>
          <p:nvSpPr>
            <p:cNvPr id="65" name="Google Shape;12522;p63">
              <a:extLst>
                <a:ext uri="{FF2B5EF4-FFF2-40B4-BE49-F238E27FC236}">
                  <a16:creationId xmlns:a16="http://schemas.microsoft.com/office/drawing/2014/main" id="{7B8ED68D-011B-4843-A2BD-31689C401E5E}"/>
                </a:ext>
              </a:extLst>
            </p:cNvPr>
            <p:cNvSpPr/>
            <p:nvPr/>
          </p:nvSpPr>
          <p:spPr>
            <a:xfrm>
              <a:off x="6229990" y="2978897"/>
              <a:ext cx="289567" cy="197840"/>
            </a:xfrm>
            <a:custGeom>
              <a:avLst/>
              <a:gdLst/>
              <a:ahLst/>
              <a:cxnLst/>
              <a:rect l="l" t="t" r="r" b="b"/>
              <a:pathLst>
                <a:path w="9098" h="6216" extrusionOk="0">
                  <a:moveTo>
                    <a:pt x="2894" y="1263"/>
                  </a:moveTo>
                  <a:cubicBezTo>
                    <a:pt x="3097" y="1263"/>
                    <a:pt x="3263" y="1429"/>
                    <a:pt x="3263" y="1632"/>
                  </a:cubicBezTo>
                  <a:lnTo>
                    <a:pt x="3263" y="2001"/>
                  </a:lnTo>
                  <a:cubicBezTo>
                    <a:pt x="3263" y="2322"/>
                    <a:pt x="3013" y="2572"/>
                    <a:pt x="2704" y="2572"/>
                  </a:cubicBezTo>
                  <a:cubicBezTo>
                    <a:pt x="2406" y="2561"/>
                    <a:pt x="2144" y="2299"/>
                    <a:pt x="2144" y="2001"/>
                  </a:cubicBezTo>
                  <a:lnTo>
                    <a:pt x="2144" y="1632"/>
                  </a:lnTo>
                  <a:cubicBezTo>
                    <a:pt x="2144" y="1429"/>
                    <a:pt x="2311" y="1263"/>
                    <a:pt x="2525" y="1263"/>
                  </a:cubicBezTo>
                  <a:close/>
                  <a:moveTo>
                    <a:pt x="7264" y="1084"/>
                  </a:moveTo>
                  <a:cubicBezTo>
                    <a:pt x="7371" y="1084"/>
                    <a:pt x="7466" y="1168"/>
                    <a:pt x="7466" y="1275"/>
                  </a:cubicBezTo>
                  <a:lnTo>
                    <a:pt x="7466" y="1822"/>
                  </a:lnTo>
                  <a:cubicBezTo>
                    <a:pt x="7466" y="1894"/>
                    <a:pt x="7430" y="1953"/>
                    <a:pt x="7359" y="1989"/>
                  </a:cubicBezTo>
                  <a:cubicBezTo>
                    <a:pt x="7299" y="2025"/>
                    <a:pt x="7264" y="2084"/>
                    <a:pt x="7264" y="2144"/>
                  </a:cubicBezTo>
                  <a:lnTo>
                    <a:pt x="7264" y="2406"/>
                  </a:lnTo>
                  <a:cubicBezTo>
                    <a:pt x="7264" y="2477"/>
                    <a:pt x="7323" y="2549"/>
                    <a:pt x="7407" y="2572"/>
                  </a:cubicBezTo>
                  <a:lnTo>
                    <a:pt x="7859" y="2692"/>
                  </a:lnTo>
                  <a:cubicBezTo>
                    <a:pt x="7954" y="2703"/>
                    <a:pt x="8014" y="2787"/>
                    <a:pt x="8014" y="2882"/>
                  </a:cubicBezTo>
                  <a:lnTo>
                    <a:pt x="8014" y="2930"/>
                  </a:lnTo>
                  <a:lnTo>
                    <a:pt x="6168" y="2930"/>
                  </a:lnTo>
                  <a:lnTo>
                    <a:pt x="6168" y="2882"/>
                  </a:lnTo>
                  <a:cubicBezTo>
                    <a:pt x="6168" y="2787"/>
                    <a:pt x="6228" y="2715"/>
                    <a:pt x="6311" y="2692"/>
                  </a:cubicBezTo>
                  <a:lnTo>
                    <a:pt x="6776" y="2572"/>
                  </a:lnTo>
                  <a:cubicBezTo>
                    <a:pt x="6847" y="2549"/>
                    <a:pt x="6907" y="2477"/>
                    <a:pt x="6907" y="2406"/>
                  </a:cubicBezTo>
                  <a:lnTo>
                    <a:pt x="6907" y="2144"/>
                  </a:lnTo>
                  <a:cubicBezTo>
                    <a:pt x="6895" y="2060"/>
                    <a:pt x="6871" y="2025"/>
                    <a:pt x="6811" y="1989"/>
                  </a:cubicBezTo>
                  <a:cubicBezTo>
                    <a:pt x="6752" y="1953"/>
                    <a:pt x="6704" y="1882"/>
                    <a:pt x="6704" y="1822"/>
                  </a:cubicBezTo>
                  <a:lnTo>
                    <a:pt x="6704" y="1275"/>
                  </a:lnTo>
                  <a:cubicBezTo>
                    <a:pt x="6704" y="1168"/>
                    <a:pt x="6787" y="1084"/>
                    <a:pt x="6895" y="1084"/>
                  </a:cubicBezTo>
                  <a:close/>
                  <a:moveTo>
                    <a:pt x="8752" y="334"/>
                  </a:moveTo>
                  <a:lnTo>
                    <a:pt x="8752" y="2930"/>
                  </a:lnTo>
                  <a:lnTo>
                    <a:pt x="8371" y="2930"/>
                  </a:lnTo>
                  <a:lnTo>
                    <a:pt x="8371" y="2882"/>
                  </a:lnTo>
                  <a:cubicBezTo>
                    <a:pt x="8371" y="2632"/>
                    <a:pt x="8204" y="2418"/>
                    <a:pt x="7966" y="2358"/>
                  </a:cubicBezTo>
                  <a:lnTo>
                    <a:pt x="7645" y="2287"/>
                  </a:lnTo>
                  <a:lnTo>
                    <a:pt x="7645" y="2227"/>
                  </a:lnTo>
                  <a:cubicBezTo>
                    <a:pt x="7764" y="2120"/>
                    <a:pt x="7823" y="1977"/>
                    <a:pt x="7823" y="1822"/>
                  </a:cubicBezTo>
                  <a:lnTo>
                    <a:pt x="7823" y="1275"/>
                  </a:lnTo>
                  <a:cubicBezTo>
                    <a:pt x="7823" y="977"/>
                    <a:pt x="7585" y="739"/>
                    <a:pt x="7288" y="739"/>
                  </a:cubicBezTo>
                  <a:lnTo>
                    <a:pt x="6907" y="739"/>
                  </a:lnTo>
                  <a:cubicBezTo>
                    <a:pt x="6609" y="739"/>
                    <a:pt x="6371" y="977"/>
                    <a:pt x="6371" y="1275"/>
                  </a:cubicBezTo>
                  <a:lnTo>
                    <a:pt x="6371" y="1822"/>
                  </a:lnTo>
                  <a:cubicBezTo>
                    <a:pt x="6371" y="1977"/>
                    <a:pt x="6454" y="2120"/>
                    <a:pt x="6549" y="2227"/>
                  </a:cubicBezTo>
                  <a:lnTo>
                    <a:pt x="6549" y="2287"/>
                  </a:lnTo>
                  <a:lnTo>
                    <a:pt x="6228" y="2358"/>
                  </a:lnTo>
                  <a:cubicBezTo>
                    <a:pt x="5990" y="2418"/>
                    <a:pt x="5823" y="2632"/>
                    <a:pt x="5823" y="2882"/>
                  </a:cubicBezTo>
                  <a:lnTo>
                    <a:pt x="5823" y="2930"/>
                  </a:lnTo>
                  <a:lnTo>
                    <a:pt x="5442" y="2930"/>
                  </a:lnTo>
                  <a:lnTo>
                    <a:pt x="5442" y="334"/>
                  </a:lnTo>
                  <a:close/>
                  <a:moveTo>
                    <a:pt x="2894" y="2906"/>
                  </a:moveTo>
                  <a:lnTo>
                    <a:pt x="2894" y="2989"/>
                  </a:lnTo>
                  <a:cubicBezTo>
                    <a:pt x="2894" y="3049"/>
                    <a:pt x="2906" y="3108"/>
                    <a:pt x="2954" y="3168"/>
                  </a:cubicBezTo>
                  <a:lnTo>
                    <a:pt x="2716" y="3406"/>
                  </a:lnTo>
                  <a:lnTo>
                    <a:pt x="2704" y="3406"/>
                  </a:lnTo>
                  <a:lnTo>
                    <a:pt x="2466" y="3168"/>
                  </a:lnTo>
                  <a:cubicBezTo>
                    <a:pt x="2489" y="3108"/>
                    <a:pt x="2501" y="3049"/>
                    <a:pt x="2501" y="2989"/>
                  </a:cubicBezTo>
                  <a:lnTo>
                    <a:pt x="2501" y="2906"/>
                  </a:lnTo>
                  <a:close/>
                  <a:moveTo>
                    <a:pt x="3251" y="3346"/>
                  </a:moveTo>
                  <a:lnTo>
                    <a:pt x="3597" y="3477"/>
                  </a:lnTo>
                  <a:cubicBezTo>
                    <a:pt x="3739" y="3537"/>
                    <a:pt x="3835" y="3668"/>
                    <a:pt x="3835" y="3835"/>
                  </a:cubicBezTo>
                  <a:lnTo>
                    <a:pt x="3835" y="4918"/>
                  </a:lnTo>
                  <a:cubicBezTo>
                    <a:pt x="3835" y="5025"/>
                    <a:pt x="3739" y="5108"/>
                    <a:pt x="3632" y="5108"/>
                  </a:cubicBezTo>
                  <a:lnTo>
                    <a:pt x="2894" y="5108"/>
                  </a:lnTo>
                  <a:lnTo>
                    <a:pt x="2894" y="4906"/>
                  </a:lnTo>
                  <a:lnTo>
                    <a:pt x="3263" y="4906"/>
                  </a:lnTo>
                  <a:cubicBezTo>
                    <a:pt x="3358" y="4906"/>
                    <a:pt x="3430" y="4835"/>
                    <a:pt x="3430" y="4739"/>
                  </a:cubicBezTo>
                  <a:lnTo>
                    <a:pt x="3430" y="4192"/>
                  </a:lnTo>
                  <a:cubicBezTo>
                    <a:pt x="3430" y="4096"/>
                    <a:pt x="3358" y="4025"/>
                    <a:pt x="3263" y="4025"/>
                  </a:cubicBezTo>
                  <a:cubicBezTo>
                    <a:pt x="3180" y="4025"/>
                    <a:pt x="3097" y="4096"/>
                    <a:pt x="3097" y="4192"/>
                  </a:cubicBezTo>
                  <a:lnTo>
                    <a:pt x="3097" y="4561"/>
                  </a:lnTo>
                  <a:lnTo>
                    <a:pt x="2346" y="4561"/>
                  </a:lnTo>
                  <a:lnTo>
                    <a:pt x="2346" y="4192"/>
                  </a:lnTo>
                  <a:cubicBezTo>
                    <a:pt x="2346" y="4096"/>
                    <a:pt x="2263" y="4025"/>
                    <a:pt x="2180" y="4025"/>
                  </a:cubicBezTo>
                  <a:cubicBezTo>
                    <a:pt x="2085" y="4025"/>
                    <a:pt x="2013" y="4096"/>
                    <a:pt x="2013" y="4192"/>
                  </a:cubicBezTo>
                  <a:lnTo>
                    <a:pt x="2013" y="4739"/>
                  </a:lnTo>
                  <a:cubicBezTo>
                    <a:pt x="2013" y="4835"/>
                    <a:pt x="2085" y="4906"/>
                    <a:pt x="2180" y="4906"/>
                  </a:cubicBezTo>
                  <a:lnTo>
                    <a:pt x="2549" y="4906"/>
                  </a:lnTo>
                  <a:lnTo>
                    <a:pt x="2549" y="5120"/>
                  </a:lnTo>
                  <a:lnTo>
                    <a:pt x="1811" y="5120"/>
                  </a:lnTo>
                  <a:cubicBezTo>
                    <a:pt x="1704" y="5120"/>
                    <a:pt x="1608" y="5025"/>
                    <a:pt x="1608" y="4918"/>
                  </a:cubicBezTo>
                  <a:lnTo>
                    <a:pt x="1608" y="3835"/>
                  </a:lnTo>
                  <a:lnTo>
                    <a:pt x="1596" y="3835"/>
                  </a:lnTo>
                  <a:cubicBezTo>
                    <a:pt x="1596" y="3680"/>
                    <a:pt x="1704" y="3537"/>
                    <a:pt x="1834" y="3477"/>
                  </a:cubicBezTo>
                  <a:lnTo>
                    <a:pt x="2180" y="3346"/>
                  </a:lnTo>
                  <a:lnTo>
                    <a:pt x="2466" y="3632"/>
                  </a:lnTo>
                  <a:cubicBezTo>
                    <a:pt x="2537" y="3704"/>
                    <a:pt x="2620" y="3727"/>
                    <a:pt x="2716" y="3727"/>
                  </a:cubicBezTo>
                  <a:cubicBezTo>
                    <a:pt x="2799" y="3727"/>
                    <a:pt x="2894" y="3704"/>
                    <a:pt x="2966" y="3632"/>
                  </a:cubicBezTo>
                  <a:lnTo>
                    <a:pt x="3251" y="3346"/>
                  </a:lnTo>
                  <a:close/>
                  <a:moveTo>
                    <a:pt x="5097" y="5085"/>
                  </a:moveTo>
                  <a:lnTo>
                    <a:pt x="5097" y="5847"/>
                  </a:lnTo>
                  <a:lnTo>
                    <a:pt x="322" y="5847"/>
                  </a:lnTo>
                  <a:lnTo>
                    <a:pt x="322" y="5085"/>
                  </a:lnTo>
                  <a:lnTo>
                    <a:pt x="1287" y="5085"/>
                  </a:lnTo>
                  <a:cubicBezTo>
                    <a:pt x="1358" y="5287"/>
                    <a:pt x="1549" y="5454"/>
                    <a:pt x="1787" y="5454"/>
                  </a:cubicBezTo>
                  <a:lnTo>
                    <a:pt x="3620" y="5454"/>
                  </a:lnTo>
                  <a:cubicBezTo>
                    <a:pt x="3859" y="5454"/>
                    <a:pt x="4049" y="5311"/>
                    <a:pt x="4132" y="5085"/>
                  </a:cubicBezTo>
                  <a:close/>
                  <a:moveTo>
                    <a:pt x="7288" y="4001"/>
                  </a:moveTo>
                  <a:cubicBezTo>
                    <a:pt x="7383" y="4001"/>
                    <a:pt x="7478" y="4085"/>
                    <a:pt x="7478" y="4192"/>
                  </a:cubicBezTo>
                  <a:lnTo>
                    <a:pt x="7478" y="4739"/>
                  </a:lnTo>
                  <a:cubicBezTo>
                    <a:pt x="7478" y="4823"/>
                    <a:pt x="7442" y="4870"/>
                    <a:pt x="7371" y="4906"/>
                  </a:cubicBezTo>
                  <a:cubicBezTo>
                    <a:pt x="7311" y="4942"/>
                    <a:pt x="7288" y="5001"/>
                    <a:pt x="7288" y="5061"/>
                  </a:cubicBezTo>
                  <a:lnTo>
                    <a:pt x="7288" y="5323"/>
                  </a:lnTo>
                  <a:cubicBezTo>
                    <a:pt x="7288" y="5394"/>
                    <a:pt x="7347" y="5466"/>
                    <a:pt x="7419" y="5489"/>
                  </a:cubicBezTo>
                  <a:lnTo>
                    <a:pt x="7883" y="5609"/>
                  </a:lnTo>
                  <a:cubicBezTo>
                    <a:pt x="7966" y="5620"/>
                    <a:pt x="8026" y="5716"/>
                    <a:pt x="8026" y="5799"/>
                  </a:cubicBezTo>
                  <a:lnTo>
                    <a:pt x="8026" y="5847"/>
                  </a:lnTo>
                  <a:lnTo>
                    <a:pt x="6168" y="5847"/>
                  </a:lnTo>
                  <a:lnTo>
                    <a:pt x="6168" y="5799"/>
                  </a:lnTo>
                  <a:cubicBezTo>
                    <a:pt x="6168" y="5716"/>
                    <a:pt x="6228" y="5632"/>
                    <a:pt x="6311" y="5609"/>
                  </a:cubicBezTo>
                  <a:lnTo>
                    <a:pt x="6776" y="5489"/>
                  </a:lnTo>
                  <a:cubicBezTo>
                    <a:pt x="6847" y="5478"/>
                    <a:pt x="6907" y="5394"/>
                    <a:pt x="6907" y="5323"/>
                  </a:cubicBezTo>
                  <a:lnTo>
                    <a:pt x="6907" y="5061"/>
                  </a:lnTo>
                  <a:cubicBezTo>
                    <a:pt x="6907" y="5001"/>
                    <a:pt x="6883" y="4942"/>
                    <a:pt x="6823" y="4906"/>
                  </a:cubicBezTo>
                  <a:cubicBezTo>
                    <a:pt x="6764" y="4870"/>
                    <a:pt x="6716" y="4799"/>
                    <a:pt x="6716" y="4739"/>
                  </a:cubicBezTo>
                  <a:lnTo>
                    <a:pt x="6716" y="4192"/>
                  </a:lnTo>
                  <a:cubicBezTo>
                    <a:pt x="6716" y="4085"/>
                    <a:pt x="6811" y="4001"/>
                    <a:pt x="6907" y="4001"/>
                  </a:cubicBezTo>
                  <a:close/>
                  <a:moveTo>
                    <a:pt x="8740" y="3275"/>
                  </a:moveTo>
                  <a:lnTo>
                    <a:pt x="8740" y="5847"/>
                  </a:lnTo>
                  <a:lnTo>
                    <a:pt x="8359" y="5847"/>
                  </a:lnTo>
                  <a:lnTo>
                    <a:pt x="8359" y="5799"/>
                  </a:lnTo>
                  <a:cubicBezTo>
                    <a:pt x="8359" y="5549"/>
                    <a:pt x="8192" y="5335"/>
                    <a:pt x="7954" y="5275"/>
                  </a:cubicBezTo>
                  <a:lnTo>
                    <a:pt x="7621" y="5204"/>
                  </a:lnTo>
                  <a:lnTo>
                    <a:pt x="7621" y="5144"/>
                  </a:lnTo>
                  <a:cubicBezTo>
                    <a:pt x="7740" y="5037"/>
                    <a:pt x="7800" y="4894"/>
                    <a:pt x="7800" y="4739"/>
                  </a:cubicBezTo>
                  <a:lnTo>
                    <a:pt x="7800" y="4192"/>
                  </a:lnTo>
                  <a:cubicBezTo>
                    <a:pt x="7800" y="3894"/>
                    <a:pt x="7561" y="3656"/>
                    <a:pt x="7264" y="3656"/>
                  </a:cubicBezTo>
                  <a:lnTo>
                    <a:pt x="6895" y="3656"/>
                  </a:lnTo>
                  <a:cubicBezTo>
                    <a:pt x="6597" y="3656"/>
                    <a:pt x="6359" y="3894"/>
                    <a:pt x="6359" y="4192"/>
                  </a:cubicBezTo>
                  <a:lnTo>
                    <a:pt x="6359" y="4739"/>
                  </a:lnTo>
                  <a:cubicBezTo>
                    <a:pt x="6359" y="4894"/>
                    <a:pt x="6430" y="5037"/>
                    <a:pt x="6537" y="5144"/>
                  </a:cubicBezTo>
                  <a:lnTo>
                    <a:pt x="6537" y="5204"/>
                  </a:lnTo>
                  <a:lnTo>
                    <a:pt x="6216" y="5275"/>
                  </a:lnTo>
                  <a:cubicBezTo>
                    <a:pt x="5978" y="5335"/>
                    <a:pt x="5811" y="5549"/>
                    <a:pt x="5811" y="5799"/>
                  </a:cubicBezTo>
                  <a:lnTo>
                    <a:pt x="5811" y="5847"/>
                  </a:lnTo>
                  <a:lnTo>
                    <a:pt x="5418" y="5847"/>
                  </a:lnTo>
                  <a:lnTo>
                    <a:pt x="5418" y="3275"/>
                  </a:lnTo>
                  <a:close/>
                  <a:moveTo>
                    <a:pt x="1430" y="1"/>
                  </a:moveTo>
                  <a:cubicBezTo>
                    <a:pt x="1346" y="1"/>
                    <a:pt x="1275" y="72"/>
                    <a:pt x="1275" y="155"/>
                  </a:cubicBezTo>
                  <a:cubicBezTo>
                    <a:pt x="1275" y="251"/>
                    <a:pt x="1346" y="322"/>
                    <a:pt x="1430" y="322"/>
                  </a:cubicBezTo>
                  <a:lnTo>
                    <a:pt x="5097" y="322"/>
                  </a:lnTo>
                  <a:lnTo>
                    <a:pt x="5097" y="4763"/>
                  </a:lnTo>
                  <a:lnTo>
                    <a:pt x="4156" y="4763"/>
                  </a:lnTo>
                  <a:lnTo>
                    <a:pt x="4156" y="3835"/>
                  </a:lnTo>
                  <a:cubicBezTo>
                    <a:pt x="4156" y="3537"/>
                    <a:pt x="3978" y="3275"/>
                    <a:pt x="3692" y="3168"/>
                  </a:cubicBezTo>
                  <a:lnTo>
                    <a:pt x="3251" y="2989"/>
                  </a:lnTo>
                  <a:lnTo>
                    <a:pt x="3251" y="2965"/>
                  </a:lnTo>
                  <a:lnTo>
                    <a:pt x="3251" y="2715"/>
                  </a:lnTo>
                  <a:cubicBezTo>
                    <a:pt x="3478" y="2549"/>
                    <a:pt x="3620" y="2287"/>
                    <a:pt x="3620" y="1989"/>
                  </a:cubicBezTo>
                  <a:lnTo>
                    <a:pt x="3620" y="1632"/>
                  </a:lnTo>
                  <a:cubicBezTo>
                    <a:pt x="3620" y="1227"/>
                    <a:pt x="3299" y="917"/>
                    <a:pt x="2906" y="917"/>
                  </a:cubicBezTo>
                  <a:lnTo>
                    <a:pt x="2537" y="917"/>
                  </a:lnTo>
                  <a:cubicBezTo>
                    <a:pt x="2132" y="917"/>
                    <a:pt x="1823" y="1251"/>
                    <a:pt x="1823" y="1632"/>
                  </a:cubicBezTo>
                  <a:lnTo>
                    <a:pt x="1823" y="2001"/>
                  </a:lnTo>
                  <a:cubicBezTo>
                    <a:pt x="1823" y="2299"/>
                    <a:pt x="1965" y="2572"/>
                    <a:pt x="2192" y="2739"/>
                  </a:cubicBezTo>
                  <a:lnTo>
                    <a:pt x="2192" y="2989"/>
                  </a:lnTo>
                  <a:lnTo>
                    <a:pt x="2192" y="3001"/>
                  </a:lnTo>
                  <a:lnTo>
                    <a:pt x="1751" y="3180"/>
                  </a:lnTo>
                  <a:cubicBezTo>
                    <a:pt x="1477" y="3287"/>
                    <a:pt x="1287" y="3549"/>
                    <a:pt x="1287" y="3846"/>
                  </a:cubicBezTo>
                  <a:lnTo>
                    <a:pt x="1287" y="4775"/>
                  </a:lnTo>
                  <a:lnTo>
                    <a:pt x="346" y="4775"/>
                  </a:lnTo>
                  <a:lnTo>
                    <a:pt x="346" y="370"/>
                  </a:lnTo>
                  <a:lnTo>
                    <a:pt x="715" y="370"/>
                  </a:lnTo>
                  <a:cubicBezTo>
                    <a:pt x="811" y="370"/>
                    <a:pt x="882" y="298"/>
                    <a:pt x="882" y="203"/>
                  </a:cubicBezTo>
                  <a:cubicBezTo>
                    <a:pt x="882" y="120"/>
                    <a:pt x="811" y="36"/>
                    <a:pt x="715" y="36"/>
                  </a:cubicBezTo>
                  <a:lnTo>
                    <a:pt x="168" y="36"/>
                  </a:lnTo>
                  <a:cubicBezTo>
                    <a:pt x="84" y="36"/>
                    <a:pt x="1" y="120"/>
                    <a:pt x="1" y="203"/>
                  </a:cubicBezTo>
                  <a:lnTo>
                    <a:pt x="1" y="6049"/>
                  </a:lnTo>
                  <a:cubicBezTo>
                    <a:pt x="1" y="6144"/>
                    <a:pt x="84" y="6216"/>
                    <a:pt x="168" y="6216"/>
                  </a:cubicBezTo>
                  <a:lnTo>
                    <a:pt x="8931" y="6216"/>
                  </a:lnTo>
                  <a:cubicBezTo>
                    <a:pt x="9026" y="6216"/>
                    <a:pt x="9097" y="6144"/>
                    <a:pt x="9097" y="6049"/>
                  </a:cubicBezTo>
                  <a:lnTo>
                    <a:pt x="9097" y="203"/>
                  </a:lnTo>
                  <a:cubicBezTo>
                    <a:pt x="9085" y="84"/>
                    <a:pt x="9014" y="1"/>
                    <a:pt x="89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523;p63">
              <a:extLst>
                <a:ext uri="{FF2B5EF4-FFF2-40B4-BE49-F238E27FC236}">
                  <a16:creationId xmlns:a16="http://schemas.microsoft.com/office/drawing/2014/main" id="{133BFFB1-2A99-4198-BBFC-18B895B24750}"/>
                </a:ext>
              </a:extLst>
            </p:cNvPr>
            <p:cNvSpPr/>
            <p:nvPr/>
          </p:nvSpPr>
          <p:spPr>
            <a:xfrm>
              <a:off x="6188327" y="2955408"/>
              <a:ext cx="371395" cy="272857"/>
            </a:xfrm>
            <a:custGeom>
              <a:avLst/>
              <a:gdLst/>
              <a:ahLst/>
              <a:cxnLst/>
              <a:rect l="l" t="t" r="r" b="b"/>
              <a:pathLst>
                <a:path w="11669" h="8573" extrusionOk="0">
                  <a:moveTo>
                    <a:pt x="10597" y="358"/>
                  </a:moveTo>
                  <a:cubicBezTo>
                    <a:pt x="10704" y="358"/>
                    <a:pt x="10799" y="453"/>
                    <a:pt x="10799" y="548"/>
                  </a:cubicBezTo>
                  <a:lnTo>
                    <a:pt x="10799" y="7323"/>
                  </a:lnTo>
                  <a:lnTo>
                    <a:pt x="10418" y="7323"/>
                  </a:lnTo>
                  <a:cubicBezTo>
                    <a:pt x="10335" y="7323"/>
                    <a:pt x="10263" y="7394"/>
                    <a:pt x="10263" y="7490"/>
                  </a:cubicBezTo>
                  <a:cubicBezTo>
                    <a:pt x="10263" y="7585"/>
                    <a:pt x="10335" y="7656"/>
                    <a:pt x="10418" y="7656"/>
                  </a:cubicBezTo>
                  <a:lnTo>
                    <a:pt x="11323" y="7656"/>
                  </a:lnTo>
                  <a:cubicBezTo>
                    <a:pt x="11323" y="7656"/>
                    <a:pt x="11347" y="7656"/>
                    <a:pt x="11347" y="7668"/>
                  </a:cubicBezTo>
                  <a:lnTo>
                    <a:pt x="11347" y="8037"/>
                  </a:lnTo>
                  <a:cubicBezTo>
                    <a:pt x="11335" y="8144"/>
                    <a:pt x="11240" y="8240"/>
                    <a:pt x="11133" y="8240"/>
                  </a:cubicBezTo>
                  <a:lnTo>
                    <a:pt x="536" y="8240"/>
                  </a:lnTo>
                  <a:cubicBezTo>
                    <a:pt x="441" y="8240"/>
                    <a:pt x="346" y="8144"/>
                    <a:pt x="346" y="8037"/>
                  </a:cubicBezTo>
                  <a:lnTo>
                    <a:pt x="346" y="7668"/>
                  </a:lnTo>
                  <a:cubicBezTo>
                    <a:pt x="346" y="7668"/>
                    <a:pt x="346" y="7656"/>
                    <a:pt x="357" y="7656"/>
                  </a:cubicBezTo>
                  <a:lnTo>
                    <a:pt x="9680" y="7656"/>
                  </a:lnTo>
                  <a:cubicBezTo>
                    <a:pt x="9763" y="7656"/>
                    <a:pt x="9835" y="7585"/>
                    <a:pt x="9835" y="7490"/>
                  </a:cubicBezTo>
                  <a:cubicBezTo>
                    <a:pt x="9835" y="7394"/>
                    <a:pt x="9763" y="7323"/>
                    <a:pt x="9680" y="7323"/>
                  </a:cubicBezTo>
                  <a:lnTo>
                    <a:pt x="893" y="7323"/>
                  </a:lnTo>
                  <a:lnTo>
                    <a:pt x="893" y="548"/>
                  </a:lnTo>
                  <a:cubicBezTo>
                    <a:pt x="893" y="453"/>
                    <a:pt x="988" y="358"/>
                    <a:pt x="1084" y="358"/>
                  </a:cubicBezTo>
                  <a:close/>
                  <a:moveTo>
                    <a:pt x="1096" y="1"/>
                  </a:moveTo>
                  <a:cubicBezTo>
                    <a:pt x="798" y="1"/>
                    <a:pt x="560" y="239"/>
                    <a:pt x="560" y="536"/>
                  </a:cubicBezTo>
                  <a:lnTo>
                    <a:pt x="560" y="7311"/>
                  </a:lnTo>
                  <a:lnTo>
                    <a:pt x="357" y="7311"/>
                  </a:lnTo>
                  <a:cubicBezTo>
                    <a:pt x="167" y="7311"/>
                    <a:pt x="0" y="7478"/>
                    <a:pt x="0" y="7668"/>
                  </a:cubicBezTo>
                  <a:lnTo>
                    <a:pt x="0" y="8037"/>
                  </a:lnTo>
                  <a:cubicBezTo>
                    <a:pt x="0" y="8335"/>
                    <a:pt x="238" y="8573"/>
                    <a:pt x="536" y="8573"/>
                  </a:cubicBezTo>
                  <a:lnTo>
                    <a:pt x="11133" y="8573"/>
                  </a:lnTo>
                  <a:cubicBezTo>
                    <a:pt x="11430" y="8573"/>
                    <a:pt x="11668" y="8335"/>
                    <a:pt x="11668" y="8037"/>
                  </a:cubicBezTo>
                  <a:lnTo>
                    <a:pt x="11668" y="7668"/>
                  </a:lnTo>
                  <a:cubicBezTo>
                    <a:pt x="11668" y="7478"/>
                    <a:pt x="11525" y="7311"/>
                    <a:pt x="11335" y="7311"/>
                  </a:cubicBezTo>
                  <a:lnTo>
                    <a:pt x="11133" y="7311"/>
                  </a:lnTo>
                  <a:lnTo>
                    <a:pt x="11133" y="536"/>
                  </a:lnTo>
                  <a:cubicBezTo>
                    <a:pt x="11133" y="239"/>
                    <a:pt x="10894" y="1"/>
                    <a:pt x="105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1701;p62">
            <a:extLst>
              <a:ext uri="{FF2B5EF4-FFF2-40B4-BE49-F238E27FC236}">
                <a16:creationId xmlns:a16="http://schemas.microsoft.com/office/drawing/2014/main" id="{C27FE1FF-1C8B-442C-AD6F-902977E8D9F3}"/>
              </a:ext>
            </a:extLst>
          </p:cNvPr>
          <p:cNvGrpSpPr/>
          <p:nvPr/>
        </p:nvGrpSpPr>
        <p:grpSpPr>
          <a:xfrm>
            <a:off x="4250760" y="1896641"/>
            <a:ext cx="542982" cy="519456"/>
            <a:chOff x="3950316" y="3820307"/>
            <a:chExt cx="369805" cy="353782"/>
          </a:xfrm>
          <a:solidFill>
            <a:schemeClr val="tx1"/>
          </a:solidFill>
        </p:grpSpPr>
        <p:sp>
          <p:nvSpPr>
            <p:cNvPr id="68" name="Google Shape;11702;p62">
              <a:extLst>
                <a:ext uri="{FF2B5EF4-FFF2-40B4-BE49-F238E27FC236}">
                  <a16:creationId xmlns:a16="http://schemas.microsoft.com/office/drawing/2014/main" id="{7F8E3ED7-ED76-49DB-AA13-955E3CAD3AA2}"/>
                </a:ext>
              </a:extLst>
            </p:cNvPr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703;p62">
              <a:extLst>
                <a:ext uri="{FF2B5EF4-FFF2-40B4-BE49-F238E27FC236}">
                  <a16:creationId xmlns:a16="http://schemas.microsoft.com/office/drawing/2014/main" id="{39AD96EB-C3DE-45FD-A37B-98B9B021760A}"/>
                </a:ext>
              </a:extLst>
            </p:cNvPr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704;p62">
              <a:extLst>
                <a:ext uri="{FF2B5EF4-FFF2-40B4-BE49-F238E27FC236}">
                  <a16:creationId xmlns:a16="http://schemas.microsoft.com/office/drawing/2014/main" id="{7ED7FCF2-89F6-4BF0-91C0-EE3DF122D1EF}"/>
                </a:ext>
              </a:extLst>
            </p:cNvPr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705;p62">
              <a:extLst>
                <a:ext uri="{FF2B5EF4-FFF2-40B4-BE49-F238E27FC236}">
                  <a16:creationId xmlns:a16="http://schemas.microsoft.com/office/drawing/2014/main" id="{22A26CF5-D810-4284-8DB0-4D8CEC83A62A}"/>
                </a:ext>
              </a:extLst>
            </p:cNvPr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970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724050" y="2366550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dirty="0">
                <a:solidFill>
                  <a:srgbClr val="3A4D3A"/>
                </a:solidFill>
              </a:rPr>
              <a:t>Használt technológiák</a:t>
            </a:r>
            <a:endParaRPr dirty="0">
              <a:solidFill>
                <a:srgbClr val="3A4D3A"/>
              </a:solidFill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8F7F"/>
                </a:solidFill>
              </a:rPr>
              <a:t>0</a:t>
            </a:r>
            <a:r>
              <a:rPr lang="hu-HU" dirty="0">
                <a:solidFill>
                  <a:srgbClr val="708F7F"/>
                </a:solidFill>
              </a:rPr>
              <a:t>2</a:t>
            </a:r>
            <a:endParaRPr dirty="0">
              <a:solidFill>
                <a:srgbClr val="708F7F"/>
              </a:solidFill>
            </a:endParaRPr>
          </a:p>
        </p:txBody>
      </p: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C80F5979-1DCA-495E-8E0F-469634E35E18}"/>
              </a:ext>
            </a:extLst>
          </p:cNvPr>
          <p:cNvGrpSpPr/>
          <p:nvPr/>
        </p:nvGrpSpPr>
        <p:grpSpPr>
          <a:xfrm>
            <a:off x="4770309" y="1139470"/>
            <a:ext cx="3950084" cy="2454160"/>
            <a:chOff x="4367564" y="1094852"/>
            <a:chExt cx="3636075" cy="2259068"/>
          </a:xfrm>
        </p:grpSpPr>
        <p:grpSp>
          <p:nvGrpSpPr>
            <p:cNvPr id="15" name="Google Shape;2143;p46">
              <a:extLst>
                <a:ext uri="{FF2B5EF4-FFF2-40B4-BE49-F238E27FC236}">
                  <a16:creationId xmlns:a16="http://schemas.microsoft.com/office/drawing/2014/main" id="{999FC881-25CA-4885-8843-950D71AC4D17}"/>
                </a:ext>
              </a:extLst>
            </p:cNvPr>
            <p:cNvGrpSpPr/>
            <p:nvPr/>
          </p:nvGrpSpPr>
          <p:grpSpPr>
            <a:xfrm>
              <a:off x="4367564" y="1094852"/>
              <a:ext cx="3636075" cy="2259068"/>
              <a:chOff x="4604981" y="1309276"/>
              <a:chExt cx="3771862" cy="2343432"/>
            </a:xfrm>
          </p:grpSpPr>
          <p:sp>
            <p:nvSpPr>
              <p:cNvPr id="17" name="Google Shape;2144;p46">
                <a:extLst>
                  <a:ext uri="{FF2B5EF4-FFF2-40B4-BE49-F238E27FC236}">
                    <a16:creationId xmlns:a16="http://schemas.microsoft.com/office/drawing/2014/main" id="{1FE1AE41-0712-4168-A74C-EC109CE3D970}"/>
                  </a:ext>
                </a:extLst>
              </p:cNvPr>
              <p:cNvSpPr/>
              <p:nvPr/>
            </p:nvSpPr>
            <p:spPr>
              <a:xfrm>
                <a:off x="4739496" y="1309276"/>
                <a:ext cx="3502095" cy="2185173"/>
              </a:xfrm>
              <a:custGeom>
                <a:avLst/>
                <a:gdLst/>
                <a:ahLst/>
                <a:cxnLst/>
                <a:rect l="l" t="t" r="r" b="b"/>
                <a:pathLst>
                  <a:path w="253913" h="158432" extrusionOk="0">
                    <a:moveTo>
                      <a:pt x="5615" y="0"/>
                    </a:moveTo>
                    <a:cubicBezTo>
                      <a:pt x="2464" y="0"/>
                      <a:pt x="1" y="2536"/>
                      <a:pt x="1" y="5614"/>
                    </a:cubicBezTo>
                    <a:lnTo>
                      <a:pt x="1" y="158431"/>
                    </a:lnTo>
                    <a:lnTo>
                      <a:pt x="253912" y="158431"/>
                    </a:lnTo>
                    <a:lnTo>
                      <a:pt x="253912" y="5614"/>
                    </a:lnTo>
                    <a:cubicBezTo>
                      <a:pt x="253912" y="2499"/>
                      <a:pt x="251341" y="0"/>
                      <a:pt x="2482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" name="Google Shape;2145;p46">
                <a:extLst>
                  <a:ext uri="{FF2B5EF4-FFF2-40B4-BE49-F238E27FC236}">
                    <a16:creationId xmlns:a16="http://schemas.microsoft.com/office/drawing/2014/main" id="{159889F7-D6C3-4E5B-A118-16CFA85F39B1}"/>
                  </a:ext>
                </a:extLst>
              </p:cNvPr>
              <p:cNvGrpSpPr/>
              <p:nvPr/>
            </p:nvGrpSpPr>
            <p:grpSpPr>
              <a:xfrm>
                <a:off x="4604981" y="1309276"/>
                <a:ext cx="3771862" cy="2343432"/>
                <a:chOff x="1056399" y="1520875"/>
                <a:chExt cx="3382836" cy="2101733"/>
              </a:xfrm>
            </p:grpSpPr>
            <p:sp>
              <p:nvSpPr>
                <p:cNvPr id="19" name="Google Shape;2147;p46">
                  <a:extLst>
                    <a:ext uri="{FF2B5EF4-FFF2-40B4-BE49-F238E27FC236}">
                      <a16:creationId xmlns:a16="http://schemas.microsoft.com/office/drawing/2014/main" id="{DCE2AA1D-BEC7-4710-99F9-2B8A15E3CB5E}"/>
                    </a:ext>
                  </a:extLst>
                </p:cNvPr>
                <p:cNvSpPr/>
                <p:nvPr/>
              </p:nvSpPr>
              <p:spPr>
                <a:xfrm>
                  <a:off x="1056399" y="3480563"/>
                  <a:ext cx="3382836" cy="1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1" h="11483" extrusionOk="0">
                      <a:moveTo>
                        <a:pt x="0" y="0"/>
                      </a:moveTo>
                      <a:lnTo>
                        <a:pt x="72" y="688"/>
                      </a:lnTo>
                      <a:cubicBezTo>
                        <a:pt x="1123" y="6882"/>
                        <a:pt x="6520" y="11482"/>
                        <a:pt x="12786" y="11482"/>
                      </a:cubicBezTo>
                      <a:lnTo>
                        <a:pt x="260649" y="11482"/>
                      </a:lnTo>
                      <a:cubicBezTo>
                        <a:pt x="266951" y="11482"/>
                        <a:pt x="272312" y="6955"/>
                        <a:pt x="273326" y="688"/>
                      </a:cubicBezTo>
                      <a:lnTo>
                        <a:pt x="273471" y="0"/>
                      </a:lnTo>
                      <a:close/>
                    </a:path>
                  </a:pathLst>
                </a:custGeom>
                <a:solidFill>
                  <a:srgbClr val="708F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146;p46">
                  <a:extLst>
                    <a:ext uri="{FF2B5EF4-FFF2-40B4-BE49-F238E27FC236}">
                      <a16:creationId xmlns:a16="http://schemas.microsoft.com/office/drawing/2014/main" id="{C06ED9D0-55D9-40E3-9D65-B1CD5E1896E3}"/>
                    </a:ext>
                  </a:extLst>
                </p:cNvPr>
                <p:cNvSpPr/>
                <p:nvPr/>
              </p:nvSpPr>
              <p:spPr>
                <a:xfrm>
                  <a:off x="1177365" y="1520875"/>
                  <a:ext cx="3140904" cy="1959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913" h="158432" extrusionOk="0">
                      <a:moveTo>
                        <a:pt x="5615" y="0"/>
                      </a:moveTo>
                      <a:cubicBezTo>
                        <a:pt x="2464" y="0"/>
                        <a:pt x="1" y="2536"/>
                        <a:pt x="1" y="5614"/>
                      </a:cubicBezTo>
                      <a:lnTo>
                        <a:pt x="1" y="158431"/>
                      </a:lnTo>
                      <a:lnTo>
                        <a:pt x="253912" y="158431"/>
                      </a:lnTo>
                      <a:lnTo>
                        <a:pt x="253912" y="5614"/>
                      </a:lnTo>
                      <a:cubicBezTo>
                        <a:pt x="253912" y="2499"/>
                        <a:pt x="251341" y="0"/>
                        <a:pt x="248298" y="0"/>
                      </a:cubicBezTo>
                      <a:close/>
                    </a:path>
                  </a:pathLst>
                </a:custGeom>
                <a:solidFill>
                  <a:srgbClr val="A0BB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6" name="Google Shape;2148;p46">
              <a:extLst>
                <a:ext uri="{FF2B5EF4-FFF2-40B4-BE49-F238E27FC236}">
                  <a16:creationId xmlns:a16="http://schemas.microsoft.com/office/drawing/2014/main" id="{24DBA725-3722-4F08-AB27-C038B83A5D7F}"/>
                </a:ext>
              </a:extLst>
            </p:cNvPr>
            <p:cNvPicPr preferRelativeResize="0"/>
            <p:nvPr/>
          </p:nvPicPr>
          <p:blipFill>
            <a:blip r:embed="rId3"/>
            <a:srcRect l="5649" r="5649"/>
            <a:stretch/>
          </p:blipFill>
          <p:spPr>
            <a:xfrm>
              <a:off x="4556321" y="1302687"/>
              <a:ext cx="3258504" cy="18348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3024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4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technológiák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419" name="Google Shape;1419;p34"/>
          <p:cNvSpPr txBox="1"/>
          <p:nvPr/>
        </p:nvSpPr>
        <p:spPr>
          <a:xfrm>
            <a:off x="6329875" y="1872775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>
                <a:latin typeface="Raleway"/>
                <a:ea typeface="Raleway"/>
                <a:cs typeface="Raleway"/>
                <a:sym typeface="Raleway"/>
              </a:rPr>
              <a:t>Node.js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0" name="Google Shape;1420;p34"/>
          <p:cNvSpPr txBox="1"/>
          <p:nvPr/>
        </p:nvSpPr>
        <p:spPr>
          <a:xfrm>
            <a:off x="6329875" y="2259218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1" name="Google Shape;1421;p34"/>
          <p:cNvSpPr txBox="1"/>
          <p:nvPr/>
        </p:nvSpPr>
        <p:spPr>
          <a:xfrm>
            <a:off x="6329875" y="3409078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 err="1">
                <a:latin typeface="Raleway"/>
                <a:ea typeface="Raleway"/>
                <a:cs typeface="Raleway"/>
                <a:sym typeface="Raleway"/>
              </a:rPr>
              <a:t>Figma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2" name="Google Shape;1422;p34"/>
          <p:cNvSpPr txBox="1"/>
          <p:nvPr/>
        </p:nvSpPr>
        <p:spPr>
          <a:xfrm>
            <a:off x="6329875" y="3795513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3" name="Google Shape;1423;p34"/>
          <p:cNvSpPr txBox="1"/>
          <p:nvPr/>
        </p:nvSpPr>
        <p:spPr>
          <a:xfrm>
            <a:off x="842825" y="3395871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 err="1">
                <a:latin typeface="Raleway"/>
                <a:ea typeface="Raleway"/>
                <a:cs typeface="Raleway"/>
                <a:sym typeface="Raleway"/>
              </a:rPr>
              <a:t>MongoDB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4" name="Google Shape;1424;p34"/>
          <p:cNvSpPr txBox="1"/>
          <p:nvPr/>
        </p:nvSpPr>
        <p:spPr>
          <a:xfrm>
            <a:off x="842825" y="3776442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5" name="Google Shape;1425;p34"/>
          <p:cNvSpPr txBox="1"/>
          <p:nvPr/>
        </p:nvSpPr>
        <p:spPr>
          <a:xfrm>
            <a:off x="842825" y="1859600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b="1" dirty="0" err="1">
                <a:latin typeface="Raleway"/>
                <a:ea typeface="Raleway"/>
                <a:cs typeface="Raleway"/>
                <a:sym typeface="Raleway"/>
              </a:rPr>
              <a:t>React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6" name="Google Shape;1426;p34"/>
          <p:cNvSpPr txBox="1"/>
          <p:nvPr/>
        </p:nvSpPr>
        <p:spPr>
          <a:xfrm>
            <a:off x="842825" y="2246046"/>
            <a:ext cx="197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7" name="Google Shape;1427;p34"/>
          <p:cNvSpPr/>
          <p:nvPr/>
        </p:nvSpPr>
        <p:spPr>
          <a:xfrm>
            <a:off x="6424000" y="1298675"/>
            <a:ext cx="10533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i="1" dirty="0">
                <a:solidFill>
                  <a:srgbClr val="708F7F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30</a:t>
            </a:r>
            <a:r>
              <a:rPr lang="en" sz="2800" i="1" dirty="0">
                <a:solidFill>
                  <a:srgbClr val="708F7F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%</a:t>
            </a:r>
            <a:endParaRPr sz="2800" i="1" dirty="0">
              <a:solidFill>
                <a:srgbClr val="708F7F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1428" name="Google Shape;1428;p34"/>
          <p:cNvSpPr/>
          <p:nvPr/>
        </p:nvSpPr>
        <p:spPr>
          <a:xfrm>
            <a:off x="6424000" y="2834953"/>
            <a:ext cx="10533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i="1" dirty="0">
                <a:solidFill>
                  <a:srgbClr val="4A6F5A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20%</a:t>
            </a:r>
            <a:endParaRPr sz="2800" i="1" dirty="0">
              <a:solidFill>
                <a:srgbClr val="4A6F5A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1429" name="Google Shape;1429;p34"/>
          <p:cNvSpPr/>
          <p:nvPr/>
        </p:nvSpPr>
        <p:spPr>
          <a:xfrm>
            <a:off x="1651750" y="2821797"/>
            <a:ext cx="10533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i="1" dirty="0">
                <a:solidFill>
                  <a:srgbClr val="3A4D3A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10%</a:t>
            </a:r>
            <a:endParaRPr sz="2800" i="1" dirty="0">
              <a:solidFill>
                <a:srgbClr val="3A4D3A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1430" name="Google Shape;1430;p34"/>
          <p:cNvSpPr/>
          <p:nvPr/>
        </p:nvSpPr>
        <p:spPr>
          <a:xfrm>
            <a:off x="1651750" y="1286900"/>
            <a:ext cx="10533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 i="1" dirty="0">
                <a:solidFill>
                  <a:srgbClr val="A0BBA0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40</a:t>
            </a:r>
            <a:r>
              <a:rPr lang="en" sz="2800" i="1" dirty="0">
                <a:solidFill>
                  <a:srgbClr val="A0BBA0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%</a:t>
            </a:r>
            <a:endParaRPr sz="2800" i="1" dirty="0">
              <a:solidFill>
                <a:srgbClr val="A0BBA0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grpSp>
        <p:nvGrpSpPr>
          <p:cNvPr id="1432" name="Google Shape;1432;p34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433" name="Google Shape;1433;p34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ED4148F1-9D85-40D5-9B10-49E3B919D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01" y="1298055"/>
            <a:ext cx="3205899" cy="25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B0D642-8917-4E34-B281-E6E00DD1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300" y="1298055"/>
            <a:ext cx="3205899" cy="25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724050" y="2366550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4000" dirty="0">
                <a:solidFill>
                  <a:srgbClr val="3A4D3A"/>
                </a:solidFill>
              </a:rPr>
              <a:t>Összegzés és jövőbeli tervek</a:t>
            </a:r>
            <a:endParaRPr lang="en-US" sz="4000" dirty="0">
              <a:solidFill>
                <a:srgbClr val="3A4D3A"/>
              </a:solidFill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708F7F"/>
                </a:solidFill>
              </a:rPr>
              <a:t>0</a:t>
            </a:r>
            <a:r>
              <a:rPr lang="hu-HU" dirty="0">
                <a:solidFill>
                  <a:srgbClr val="708F7F"/>
                </a:solidFill>
              </a:rPr>
              <a:t>3</a:t>
            </a:r>
            <a:endParaRPr dirty="0">
              <a:solidFill>
                <a:srgbClr val="708F7F"/>
              </a:solidFill>
            </a:endParaRPr>
          </a:p>
        </p:txBody>
      </p:sp>
      <p:grpSp>
        <p:nvGrpSpPr>
          <p:cNvPr id="1286" name="Google Shape;1286;p31"/>
          <p:cNvGrpSpPr/>
          <p:nvPr/>
        </p:nvGrpSpPr>
        <p:grpSpPr>
          <a:xfrm>
            <a:off x="3842562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C53B4CAD-0741-4F69-ADEB-8CCB8AA8BAF6}"/>
              </a:ext>
            </a:extLst>
          </p:cNvPr>
          <p:cNvGrpSpPr/>
          <p:nvPr/>
        </p:nvGrpSpPr>
        <p:grpSpPr>
          <a:xfrm>
            <a:off x="4572000" y="1289504"/>
            <a:ext cx="4127669" cy="2564492"/>
            <a:chOff x="4367564" y="1094852"/>
            <a:chExt cx="3636075" cy="2259068"/>
          </a:xfrm>
        </p:grpSpPr>
        <p:grpSp>
          <p:nvGrpSpPr>
            <p:cNvPr id="13" name="Google Shape;2143;p46">
              <a:extLst>
                <a:ext uri="{FF2B5EF4-FFF2-40B4-BE49-F238E27FC236}">
                  <a16:creationId xmlns:a16="http://schemas.microsoft.com/office/drawing/2014/main" id="{9185616E-57FF-4540-A85A-798E8DF57ACA}"/>
                </a:ext>
              </a:extLst>
            </p:cNvPr>
            <p:cNvGrpSpPr/>
            <p:nvPr/>
          </p:nvGrpSpPr>
          <p:grpSpPr>
            <a:xfrm>
              <a:off x="4367564" y="1094852"/>
              <a:ext cx="3636075" cy="2259068"/>
              <a:chOff x="4604981" y="1309276"/>
              <a:chExt cx="3771862" cy="2343432"/>
            </a:xfrm>
          </p:grpSpPr>
          <p:sp>
            <p:nvSpPr>
              <p:cNvPr id="15" name="Google Shape;2144;p46">
                <a:extLst>
                  <a:ext uri="{FF2B5EF4-FFF2-40B4-BE49-F238E27FC236}">
                    <a16:creationId xmlns:a16="http://schemas.microsoft.com/office/drawing/2014/main" id="{EC545E95-0E91-4107-B719-119953BA7B72}"/>
                  </a:ext>
                </a:extLst>
              </p:cNvPr>
              <p:cNvSpPr/>
              <p:nvPr/>
            </p:nvSpPr>
            <p:spPr>
              <a:xfrm>
                <a:off x="4739496" y="1309276"/>
                <a:ext cx="3502095" cy="2185173"/>
              </a:xfrm>
              <a:custGeom>
                <a:avLst/>
                <a:gdLst/>
                <a:ahLst/>
                <a:cxnLst/>
                <a:rect l="l" t="t" r="r" b="b"/>
                <a:pathLst>
                  <a:path w="253913" h="158432" extrusionOk="0">
                    <a:moveTo>
                      <a:pt x="5615" y="0"/>
                    </a:moveTo>
                    <a:cubicBezTo>
                      <a:pt x="2464" y="0"/>
                      <a:pt x="1" y="2536"/>
                      <a:pt x="1" y="5614"/>
                    </a:cubicBezTo>
                    <a:lnTo>
                      <a:pt x="1" y="158431"/>
                    </a:lnTo>
                    <a:lnTo>
                      <a:pt x="253912" y="158431"/>
                    </a:lnTo>
                    <a:lnTo>
                      <a:pt x="253912" y="5614"/>
                    </a:lnTo>
                    <a:cubicBezTo>
                      <a:pt x="253912" y="2499"/>
                      <a:pt x="251341" y="0"/>
                      <a:pt x="2482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2145;p46">
                <a:extLst>
                  <a:ext uri="{FF2B5EF4-FFF2-40B4-BE49-F238E27FC236}">
                    <a16:creationId xmlns:a16="http://schemas.microsoft.com/office/drawing/2014/main" id="{D35D20E6-0C46-4A62-AB0B-A73B2538A5B6}"/>
                  </a:ext>
                </a:extLst>
              </p:cNvPr>
              <p:cNvGrpSpPr/>
              <p:nvPr/>
            </p:nvGrpSpPr>
            <p:grpSpPr>
              <a:xfrm>
                <a:off x="4604981" y="1309276"/>
                <a:ext cx="3771862" cy="2343432"/>
                <a:chOff x="1056399" y="1520875"/>
                <a:chExt cx="3382836" cy="2101733"/>
              </a:xfrm>
            </p:grpSpPr>
            <p:sp>
              <p:nvSpPr>
                <p:cNvPr id="17" name="Google Shape;2147;p46">
                  <a:extLst>
                    <a:ext uri="{FF2B5EF4-FFF2-40B4-BE49-F238E27FC236}">
                      <a16:creationId xmlns:a16="http://schemas.microsoft.com/office/drawing/2014/main" id="{4B48DF0C-7BB6-49E7-BDC4-CB161015187B}"/>
                    </a:ext>
                  </a:extLst>
                </p:cNvPr>
                <p:cNvSpPr/>
                <p:nvPr/>
              </p:nvSpPr>
              <p:spPr>
                <a:xfrm>
                  <a:off x="1056399" y="3480563"/>
                  <a:ext cx="3382836" cy="142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71" h="11483" extrusionOk="0">
                      <a:moveTo>
                        <a:pt x="0" y="0"/>
                      </a:moveTo>
                      <a:lnTo>
                        <a:pt x="72" y="688"/>
                      </a:lnTo>
                      <a:cubicBezTo>
                        <a:pt x="1123" y="6882"/>
                        <a:pt x="6520" y="11482"/>
                        <a:pt x="12786" y="11482"/>
                      </a:cubicBezTo>
                      <a:lnTo>
                        <a:pt x="260649" y="11482"/>
                      </a:lnTo>
                      <a:cubicBezTo>
                        <a:pt x="266951" y="11482"/>
                        <a:pt x="272312" y="6955"/>
                        <a:pt x="273326" y="688"/>
                      </a:cubicBezTo>
                      <a:lnTo>
                        <a:pt x="273471" y="0"/>
                      </a:lnTo>
                      <a:close/>
                    </a:path>
                  </a:pathLst>
                </a:custGeom>
                <a:solidFill>
                  <a:srgbClr val="708F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2146;p46">
                  <a:extLst>
                    <a:ext uri="{FF2B5EF4-FFF2-40B4-BE49-F238E27FC236}">
                      <a16:creationId xmlns:a16="http://schemas.microsoft.com/office/drawing/2014/main" id="{0937DC77-0464-40CB-95B0-C9EEA9367686}"/>
                    </a:ext>
                  </a:extLst>
                </p:cNvPr>
                <p:cNvSpPr/>
                <p:nvPr/>
              </p:nvSpPr>
              <p:spPr>
                <a:xfrm>
                  <a:off x="1177365" y="1520875"/>
                  <a:ext cx="3140904" cy="19598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913" h="158432" extrusionOk="0">
                      <a:moveTo>
                        <a:pt x="5615" y="0"/>
                      </a:moveTo>
                      <a:cubicBezTo>
                        <a:pt x="2464" y="0"/>
                        <a:pt x="1" y="2536"/>
                        <a:pt x="1" y="5614"/>
                      </a:cubicBezTo>
                      <a:lnTo>
                        <a:pt x="1" y="158431"/>
                      </a:lnTo>
                      <a:lnTo>
                        <a:pt x="253912" y="158431"/>
                      </a:lnTo>
                      <a:lnTo>
                        <a:pt x="253912" y="5614"/>
                      </a:lnTo>
                      <a:cubicBezTo>
                        <a:pt x="253912" y="2499"/>
                        <a:pt x="251341" y="0"/>
                        <a:pt x="248298" y="0"/>
                      </a:cubicBezTo>
                      <a:close/>
                    </a:path>
                  </a:pathLst>
                </a:custGeom>
                <a:solidFill>
                  <a:srgbClr val="A0BBA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4" name="Google Shape;2148;p46">
              <a:extLst>
                <a:ext uri="{FF2B5EF4-FFF2-40B4-BE49-F238E27FC236}">
                  <a16:creationId xmlns:a16="http://schemas.microsoft.com/office/drawing/2014/main" id="{E8FEDCD4-452A-4C05-AA6B-26F22233D3C4}"/>
                </a:ext>
              </a:extLst>
            </p:cNvPr>
            <p:cNvPicPr preferRelativeResize="0"/>
            <p:nvPr/>
          </p:nvPicPr>
          <p:blipFill>
            <a:blip r:embed="rId3"/>
            <a:srcRect l="5649" r="5649"/>
            <a:stretch/>
          </p:blipFill>
          <p:spPr>
            <a:xfrm>
              <a:off x="4556321" y="1302687"/>
              <a:ext cx="3258504" cy="183486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939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39"/>
          <p:cNvSpPr txBox="1">
            <a:spLocks noGrp="1"/>
          </p:cNvSpPr>
          <p:nvPr>
            <p:ph type="title" idx="2"/>
          </p:nvPr>
        </p:nvSpPr>
        <p:spPr>
          <a:xfrm>
            <a:off x="1068150" y="1249550"/>
            <a:ext cx="3352500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Összegzés</a:t>
            </a:r>
            <a:endParaRPr dirty="0"/>
          </a:p>
        </p:txBody>
      </p:sp>
      <p:sp>
        <p:nvSpPr>
          <p:cNvPr id="1767" name="Google Shape;1767;p39"/>
          <p:cNvSpPr txBox="1">
            <a:spLocks noGrp="1"/>
          </p:cNvSpPr>
          <p:nvPr>
            <p:ph type="title" idx="3"/>
          </p:nvPr>
        </p:nvSpPr>
        <p:spPr>
          <a:xfrm>
            <a:off x="4721247" y="1245209"/>
            <a:ext cx="3352500" cy="5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Jövőbeli tervek</a:t>
            </a:r>
            <a:endParaRPr dirty="0"/>
          </a:p>
        </p:txBody>
      </p:sp>
      <p:sp>
        <p:nvSpPr>
          <p:cNvPr id="1768" name="Google Shape;1768;p39"/>
          <p:cNvSpPr txBox="1">
            <a:spLocks noGrp="1"/>
          </p:cNvSpPr>
          <p:nvPr>
            <p:ph type="subTitle" idx="1"/>
          </p:nvPr>
        </p:nvSpPr>
        <p:spPr>
          <a:xfrm>
            <a:off x="1068150" y="1773000"/>
            <a:ext cx="33525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</a:t>
            </a:r>
            <a:r>
              <a:rPr lang="hu-HU" b="1" dirty="0" err="1"/>
              <a:t>Reentit</a:t>
            </a:r>
            <a:r>
              <a:rPr lang="hu-HU" dirty="0"/>
              <a:t>: Ingatlanértékesítő és albérletkereső webalkalmazás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-Használt technológiák</a:t>
            </a:r>
            <a:r>
              <a:rPr lang="hu-HU" dirty="0"/>
              <a:t>: JavaScript, </a:t>
            </a:r>
            <a:r>
              <a:rPr lang="hu-HU" dirty="0" err="1"/>
              <a:t>MongoDB</a:t>
            </a:r>
            <a:r>
              <a:rPr lang="hu-HU" dirty="0"/>
              <a:t>, </a:t>
            </a:r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-Főbb funkciók</a:t>
            </a:r>
            <a:r>
              <a:rPr lang="hu-HU" dirty="0"/>
              <a:t>: Ingatlanok listázása, keresése, hirdetésfeladás</a:t>
            </a:r>
          </a:p>
        </p:txBody>
      </p:sp>
      <p:sp>
        <p:nvSpPr>
          <p:cNvPr id="1769" name="Google Shape;1769;p39"/>
          <p:cNvSpPr txBox="1">
            <a:spLocks noGrp="1"/>
          </p:cNvSpPr>
          <p:nvPr>
            <p:ph type="subTitle" idx="4"/>
          </p:nvPr>
        </p:nvSpPr>
        <p:spPr>
          <a:xfrm>
            <a:off x="4721243" y="1768659"/>
            <a:ext cx="3352500" cy="19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</a:t>
            </a:r>
            <a:r>
              <a:rPr lang="hu-HU" b="1" dirty="0" err="1"/>
              <a:t>Machine</a:t>
            </a:r>
            <a:r>
              <a:rPr lang="hu-HU" b="1" dirty="0"/>
              <a:t> </a:t>
            </a:r>
            <a:r>
              <a:rPr lang="hu-HU" b="1" dirty="0" err="1"/>
              <a:t>Learning</a:t>
            </a:r>
            <a:r>
              <a:rPr lang="hu-HU" b="1" dirty="0"/>
              <a:t> integrálása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-Alkalmazáson belüli chat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-Finomított email kampány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-Ingatlanközpontok beszervezése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-Releváns hirdetés ajánlás</a:t>
            </a:r>
            <a:endParaRPr lang="hu-HU" dirty="0"/>
          </a:p>
        </p:txBody>
      </p:sp>
      <p:grpSp>
        <p:nvGrpSpPr>
          <p:cNvPr id="6" name="Google Shape;1499;p35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7" name="Google Shape;1500;p35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01;p35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02;p35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03;p35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8" name="Google Shape;1468;p35"/>
          <p:cNvGrpSpPr/>
          <p:nvPr/>
        </p:nvGrpSpPr>
        <p:grpSpPr>
          <a:xfrm>
            <a:off x="8114410" y="639800"/>
            <a:ext cx="1137289" cy="2379145"/>
            <a:chOff x="4787675" y="1544600"/>
            <a:chExt cx="289475" cy="605550"/>
          </a:xfrm>
        </p:grpSpPr>
        <p:grpSp>
          <p:nvGrpSpPr>
            <p:cNvPr id="1469" name="Google Shape;1469;p35"/>
            <p:cNvGrpSpPr/>
            <p:nvPr/>
          </p:nvGrpSpPr>
          <p:grpSpPr>
            <a:xfrm>
              <a:off x="4787675" y="1544600"/>
              <a:ext cx="289400" cy="603350"/>
              <a:chOff x="4787675" y="1544600"/>
              <a:chExt cx="289400" cy="603350"/>
            </a:xfrm>
          </p:grpSpPr>
          <p:sp>
            <p:nvSpPr>
              <p:cNvPr id="1470" name="Google Shape;1470;p35"/>
              <p:cNvSpPr/>
              <p:nvPr/>
            </p:nvSpPr>
            <p:spPr>
              <a:xfrm>
                <a:off x="4787675" y="1544600"/>
                <a:ext cx="289325" cy="35950"/>
              </a:xfrm>
              <a:custGeom>
                <a:avLst/>
                <a:gdLst/>
                <a:ahLst/>
                <a:cxnLst/>
                <a:rect l="l" t="t" r="r" b="b"/>
                <a:pathLst>
                  <a:path w="11573" h="1438" extrusionOk="0">
                    <a:moveTo>
                      <a:pt x="1" y="0"/>
                    </a:moveTo>
                    <a:lnTo>
                      <a:pt x="1" y="1438"/>
                    </a:lnTo>
                    <a:lnTo>
                      <a:pt x="11572" y="1438"/>
                    </a:lnTo>
                    <a:lnTo>
                      <a:pt x="11572" y="0"/>
                    </a:lnTo>
                    <a:close/>
                  </a:path>
                </a:pathLst>
              </a:custGeom>
              <a:solidFill>
                <a:srgbClr val="A0BB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5"/>
              <p:cNvSpPr/>
              <p:nvPr/>
            </p:nvSpPr>
            <p:spPr>
              <a:xfrm>
                <a:off x="4789950" y="1580525"/>
                <a:ext cx="287125" cy="567425"/>
              </a:xfrm>
              <a:custGeom>
                <a:avLst/>
                <a:gdLst/>
                <a:ahLst/>
                <a:cxnLst/>
                <a:rect l="l" t="t" r="r" b="b"/>
                <a:pathLst>
                  <a:path w="11485" h="22697" extrusionOk="0">
                    <a:moveTo>
                      <a:pt x="1" y="1"/>
                    </a:moveTo>
                    <a:lnTo>
                      <a:pt x="1" y="22697"/>
                    </a:lnTo>
                    <a:lnTo>
                      <a:pt x="11484" y="22697"/>
                    </a:lnTo>
                    <a:lnTo>
                      <a:pt x="114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2" name="Google Shape;1472;p35"/>
            <p:cNvGrpSpPr/>
            <p:nvPr/>
          </p:nvGrpSpPr>
          <p:grpSpPr>
            <a:xfrm>
              <a:off x="4787675" y="1580525"/>
              <a:ext cx="289475" cy="569625"/>
              <a:chOff x="4787675" y="1580525"/>
              <a:chExt cx="289475" cy="569625"/>
            </a:xfrm>
          </p:grpSpPr>
          <p:sp>
            <p:nvSpPr>
              <p:cNvPr id="1473" name="Google Shape;1473;p35"/>
              <p:cNvSpPr/>
              <p:nvPr/>
            </p:nvSpPr>
            <p:spPr>
              <a:xfrm>
                <a:off x="4787675" y="1580525"/>
                <a:ext cx="289325" cy="569625"/>
              </a:xfrm>
              <a:custGeom>
                <a:avLst/>
                <a:gdLst/>
                <a:ahLst/>
                <a:cxnLst/>
                <a:rect l="l" t="t" r="r" b="b"/>
                <a:pathLst>
                  <a:path w="11573" h="22785" extrusionOk="0">
                    <a:moveTo>
                      <a:pt x="11481" y="86"/>
                    </a:moveTo>
                    <a:lnTo>
                      <a:pt x="11481" y="22693"/>
                    </a:lnTo>
                    <a:lnTo>
                      <a:pt x="92" y="22693"/>
                    </a:lnTo>
                    <a:lnTo>
                      <a:pt x="89" y="86"/>
                    </a:lnTo>
                    <a:close/>
                    <a:moveTo>
                      <a:pt x="1" y="1"/>
                    </a:moveTo>
                    <a:lnTo>
                      <a:pt x="1" y="22785"/>
                    </a:lnTo>
                    <a:lnTo>
                      <a:pt x="11572" y="22785"/>
                    </a:lnTo>
                    <a:lnTo>
                      <a:pt x="11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5"/>
              <p:cNvSpPr/>
              <p:nvPr/>
            </p:nvSpPr>
            <p:spPr>
              <a:xfrm>
                <a:off x="4788550" y="1581325"/>
                <a:ext cx="288600" cy="567725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22709" extrusionOk="0">
                    <a:moveTo>
                      <a:pt x="11480" y="0"/>
                    </a:moveTo>
                    <a:lnTo>
                      <a:pt x="0" y="22680"/>
                    </a:lnTo>
                    <a:lnTo>
                      <a:pt x="60" y="22709"/>
                    </a:lnTo>
                    <a:lnTo>
                      <a:pt x="11543" y="28"/>
                    </a:lnTo>
                    <a:lnTo>
                      <a:pt x="114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5"/>
              <p:cNvSpPr/>
              <p:nvPr/>
            </p:nvSpPr>
            <p:spPr>
              <a:xfrm>
                <a:off x="4788550" y="1581325"/>
                <a:ext cx="288600" cy="567725"/>
              </a:xfrm>
              <a:custGeom>
                <a:avLst/>
                <a:gdLst/>
                <a:ahLst/>
                <a:cxnLst/>
                <a:rect l="l" t="t" r="r" b="b"/>
                <a:pathLst>
                  <a:path w="11544" h="22709" extrusionOk="0">
                    <a:moveTo>
                      <a:pt x="60" y="0"/>
                    </a:moveTo>
                    <a:lnTo>
                      <a:pt x="0" y="28"/>
                    </a:lnTo>
                    <a:lnTo>
                      <a:pt x="11480" y="22709"/>
                    </a:lnTo>
                    <a:lnTo>
                      <a:pt x="11543" y="226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6" name="Google Shape;1476;p35"/>
          <p:cNvGrpSpPr/>
          <p:nvPr/>
        </p:nvGrpSpPr>
        <p:grpSpPr>
          <a:xfrm>
            <a:off x="7213583" y="4070314"/>
            <a:ext cx="1457864" cy="959099"/>
            <a:chOff x="4399725" y="1546875"/>
            <a:chExt cx="344250" cy="226475"/>
          </a:xfrm>
        </p:grpSpPr>
        <p:sp>
          <p:nvSpPr>
            <p:cNvPr id="1477" name="Google Shape;1477;p35"/>
            <p:cNvSpPr/>
            <p:nvPr/>
          </p:nvSpPr>
          <p:spPr>
            <a:xfrm>
              <a:off x="4399725" y="1546875"/>
              <a:ext cx="343150" cy="226475"/>
            </a:xfrm>
            <a:custGeom>
              <a:avLst/>
              <a:gdLst/>
              <a:ahLst/>
              <a:cxnLst/>
              <a:rect l="l" t="t" r="r" b="b"/>
              <a:pathLst>
                <a:path w="13726" h="9059" extrusionOk="0">
                  <a:moveTo>
                    <a:pt x="0" y="0"/>
                  </a:moveTo>
                  <a:lnTo>
                    <a:pt x="0" y="9059"/>
                  </a:lnTo>
                  <a:lnTo>
                    <a:pt x="13726" y="9059"/>
                  </a:lnTo>
                  <a:lnTo>
                    <a:pt x="137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4427000" y="1574325"/>
              <a:ext cx="58675" cy="53850"/>
            </a:xfrm>
            <a:custGeom>
              <a:avLst/>
              <a:gdLst/>
              <a:ahLst/>
              <a:cxnLst/>
              <a:rect l="l" t="t" r="r" b="b"/>
              <a:pathLst>
                <a:path w="2347" h="2154" extrusionOk="0">
                  <a:moveTo>
                    <a:pt x="1175" y="0"/>
                  </a:moveTo>
                  <a:cubicBezTo>
                    <a:pt x="1105" y="0"/>
                    <a:pt x="1034" y="6"/>
                    <a:pt x="963" y="19"/>
                  </a:cubicBezTo>
                  <a:cubicBezTo>
                    <a:pt x="532" y="107"/>
                    <a:pt x="205" y="437"/>
                    <a:pt x="117" y="862"/>
                  </a:cubicBezTo>
                  <a:cubicBezTo>
                    <a:pt x="1" y="1444"/>
                    <a:pt x="378" y="2013"/>
                    <a:pt x="960" y="2133"/>
                  </a:cubicBezTo>
                  <a:cubicBezTo>
                    <a:pt x="1031" y="2147"/>
                    <a:pt x="1102" y="2154"/>
                    <a:pt x="1172" y="2154"/>
                  </a:cubicBezTo>
                  <a:cubicBezTo>
                    <a:pt x="1674" y="2154"/>
                    <a:pt x="2125" y="1800"/>
                    <a:pt x="2227" y="1290"/>
                  </a:cubicBezTo>
                  <a:cubicBezTo>
                    <a:pt x="2347" y="708"/>
                    <a:pt x="1970" y="139"/>
                    <a:pt x="1388" y="19"/>
                  </a:cubicBezTo>
                  <a:cubicBezTo>
                    <a:pt x="1317" y="6"/>
                    <a:pt x="1246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4513725" y="1602075"/>
              <a:ext cx="230250" cy="121975"/>
            </a:xfrm>
            <a:custGeom>
              <a:avLst/>
              <a:gdLst/>
              <a:ahLst/>
              <a:cxnLst/>
              <a:rect l="l" t="t" r="r" b="b"/>
              <a:pathLst>
                <a:path w="9210" h="4879" extrusionOk="0">
                  <a:moveTo>
                    <a:pt x="4605" y="0"/>
                  </a:moveTo>
                  <a:lnTo>
                    <a:pt x="1" y="4879"/>
                  </a:lnTo>
                  <a:lnTo>
                    <a:pt x="9210" y="4879"/>
                  </a:lnTo>
                  <a:lnTo>
                    <a:pt x="4605" y="0"/>
                  </a:lnTo>
                  <a:close/>
                </a:path>
              </a:pathLst>
            </a:custGeom>
            <a:solidFill>
              <a:srgbClr val="708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4400500" y="1644600"/>
              <a:ext cx="204075" cy="79450"/>
            </a:xfrm>
            <a:custGeom>
              <a:avLst/>
              <a:gdLst/>
              <a:ahLst/>
              <a:cxnLst/>
              <a:rect l="l" t="t" r="r" b="b"/>
              <a:pathLst>
                <a:path w="8163" h="3178" extrusionOk="0">
                  <a:moveTo>
                    <a:pt x="4083" y="1"/>
                  </a:moveTo>
                  <a:lnTo>
                    <a:pt x="1" y="3178"/>
                  </a:lnTo>
                  <a:lnTo>
                    <a:pt x="8163" y="3178"/>
                  </a:lnTo>
                  <a:lnTo>
                    <a:pt x="4083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4399725" y="1724025"/>
              <a:ext cx="343150" cy="49325"/>
            </a:xfrm>
            <a:custGeom>
              <a:avLst/>
              <a:gdLst/>
              <a:ahLst/>
              <a:cxnLst/>
              <a:rect l="l" t="t" r="r" b="b"/>
              <a:pathLst>
                <a:path w="13726" h="1973" extrusionOk="0">
                  <a:moveTo>
                    <a:pt x="0" y="1"/>
                  </a:moveTo>
                  <a:lnTo>
                    <a:pt x="0" y="1973"/>
                  </a:lnTo>
                  <a:lnTo>
                    <a:pt x="13726" y="1973"/>
                  </a:lnTo>
                  <a:lnTo>
                    <a:pt x="13726" y="1"/>
                  </a:lnTo>
                  <a:close/>
                </a:path>
              </a:pathLst>
            </a:custGeom>
            <a:solidFill>
              <a:srgbClr val="A0B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5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500" name="Google Shape;1500;p35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ím 1"/>
          <p:cNvSpPr>
            <a:spLocks noGrp="1"/>
          </p:cNvSpPr>
          <p:nvPr>
            <p:ph type="title" idx="6"/>
          </p:nvPr>
        </p:nvSpPr>
        <p:spPr>
          <a:xfrm>
            <a:off x="670251" y="2066179"/>
            <a:ext cx="7704000" cy="598500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0360194"/>
      </p:ext>
    </p:extLst>
  </p:cSld>
  <p:clrMapOvr>
    <a:masterClrMapping/>
  </p:clrMapOvr>
</p:sld>
</file>

<file path=ppt/theme/theme1.xml><?xml version="1.0" encoding="utf-8"?>
<a:theme xmlns:a="http://schemas.openxmlformats.org/drawingml/2006/main" name="Website Design Consulting by Slidesgo">
  <a:themeElements>
    <a:clrScheme name="Simple Light">
      <a:dk1>
        <a:srgbClr val="263238"/>
      </a:dk1>
      <a:lt1>
        <a:srgbClr val="F9F7F9"/>
      </a:lt1>
      <a:dk2>
        <a:srgbClr val="DBDBDB"/>
      </a:dk2>
      <a:lt2>
        <a:srgbClr val="B1A0B3"/>
      </a:lt2>
      <a:accent1>
        <a:srgbClr val="8E808F"/>
      </a:accent1>
      <a:accent2>
        <a:srgbClr val="423542"/>
      </a:accent2>
      <a:accent3>
        <a:srgbClr val="455A64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132</Words>
  <Application>Microsoft Office PowerPoint</Application>
  <PresentationFormat>Diavetítés a képernyőre (16:9 oldalarány)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10</vt:i4>
      </vt:variant>
    </vt:vector>
  </HeadingPairs>
  <TitlesOfParts>
    <vt:vector size="20" baseType="lpstr">
      <vt:lpstr>Proxima Nova</vt:lpstr>
      <vt:lpstr>Abril Fatface</vt:lpstr>
      <vt:lpstr>Figtree ExtraBold</vt:lpstr>
      <vt:lpstr>Raleway</vt:lpstr>
      <vt:lpstr>Arial</vt:lpstr>
      <vt:lpstr>Open Sans</vt:lpstr>
      <vt:lpstr>Figtree Black</vt:lpstr>
      <vt:lpstr>Archivo</vt:lpstr>
      <vt:lpstr>Website Design Consulting by Slidesgo</vt:lpstr>
      <vt:lpstr>Slidesgo Final Pages</vt:lpstr>
      <vt:lpstr>Reentit</vt:lpstr>
      <vt:lpstr>01</vt:lpstr>
      <vt:lpstr>Funkciók </vt:lpstr>
      <vt:lpstr>Funkciók</vt:lpstr>
      <vt:lpstr>Használt technológiák</vt:lpstr>
      <vt:lpstr>Használt technológiák</vt:lpstr>
      <vt:lpstr>Összegzés és jövőbeli tervek</vt:lpstr>
      <vt:lpstr>Összegzés</vt:lpstr>
      <vt:lpstr>Köszönjük a figyelmet!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Reentit</dc:title>
  <dc:creator>Csabi</dc:creator>
  <cp:lastModifiedBy>Csabi</cp:lastModifiedBy>
  <cp:revision>37</cp:revision>
  <dcterms:modified xsi:type="dcterms:W3CDTF">2025-04-30T04:44:16Z</dcterms:modified>
</cp:coreProperties>
</file>