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08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5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67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9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6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5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3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0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11/8/2021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3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027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2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3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nected lines and dots to form a network">
            <a:extLst>
              <a:ext uri="{FF2B5EF4-FFF2-40B4-BE49-F238E27FC236}">
                <a16:creationId xmlns:a16="http://schemas.microsoft.com/office/drawing/2014/main" id="{76231FB6-057B-4F88-894C-0EA5DF45CA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5AB38-603E-4E3F-994A-E4D1973BC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School </a:t>
            </a:r>
            <a:r>
              <a:rPr lang="en-US" sz="4400" dirty="0" err="1">
                <a:solidFill>
                  <a:schemeClr val="tx1"/>
                </a:solidFill>
              </a:rPr>
              <a:t>enrollement</a:t>
            </a:r>
            <a:r>
              <a:rPr lang="en-US" sz="4400" dirty="0">
                <a:solidFill>
                  <a:schemeClr val="tx1"/>
                </a:solidFill>
              </a:rPr>
              <a:t> movement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CBEC2-AE2D-4404-AACF-1739E9E50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Stetson Zirkelbach</a:t>
            </a:r>
          </a:p>
        </p:txBody>
      </p:sp>
    </p:spTree>
    <p:extLst>
      <p:ext uri="{BB962C8B-B14F-4D97-AF65-F5344CB8AC3E}">
        <p14:creationId xmlns:p14="http://schemas.microsoft.com/office/powerpoint/2010/main" val="2566092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AB742-DD92-4291-9652-7C7EBEB9D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options from D2P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BD5FA-C143-4963-974C-FB14AA1C2E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Census Data</a:t>
            </a:r>
          </a:p>
          <a:p>
            <a:pPr lvl="1"/>
            <a:r>
              <a:rPr lang="en-US" dirty="0"/>
              <a:t>Data points separated by 4 years</a:t>
            </a:r>
          </a:p>
          <a:p>
            <a:pPr lvl="1"/>
            <a:r>
              <a:rPr lang="en-US" dirty="0"/>
              <a:t>Contains high school drop out data</a:t>
            </a:r>
          </a:p>
          <a:p>
            <a:pPr lvl="1"/>
            <a:r>
              <a:rPr lang="en-US" dirty="0"/>
              <a:t>No averaging</a:t>
            </a:r>
          </a:p>
          <a:p>
            <a:pPr lvl="1"/>
            <a:r>
              <a:rPr lang="en-US" dirty="0"/>
              <a:t>More translation needed:</a:t>
            </a:r>
          </a:p>
          <a:p>
            <a:pPr lvl="2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SE_T025_001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FIPS: 8031000102 …</a:t>
            </a:r>
          </a:p>
          <a:p>
            <a:pPr lvl="1"/>
            <a:r>
              <a:rPr lang="en-US" dirty="0"/>
              <a:t>Only 2020 in d2p files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197BF-8CDD-4977-920E-1BC2D17785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Neighborhood surveys</a:t>
            </a:r>
          </a:p>
          <a:p>
            <a:pPr lvl="1"/>
            <a:r>
              <a:rPr lang="en-US" dirty="0"/>
              <a:t> 5 year averages</a:t>
            </a:r>
          </a:p>
          <a:p>
            <a:pPr lvl="1"/>
            <a:r>
              <a:rPr lang="en-US" dirty="0"/>
              <a:t>Multiple 5 year groupings available</a:t>
            </a:r>
          </a:p>
          <a:p>
            <a:pPr lvl="1"/>
            <a:r>
              <a:rPr lang="en-US" dirty="0"/>
              <a:t>Breaks grades into 4 year blocks for reporting purposes</a:t>
            </a:r>
          </a:p>
          <a:p>
            <a:pPr lvl="1"/>
            <a:r>
              <a:rPr lang="en-US" dirty="0"/>
              <a:t>No drop out data</a:t>
            </a:r>
          </a:p>
          <a:p>
            <a:pPr lvl="1"/>
            <a:r>
              <a:rPr lang="en-US" dirty="0"/>
              <a:t>More supporting files</a:t>
            </a:r>
          </a:p>
          <a:p>
            <a:pPr lvl="1"/>
            <a:r>
              <a:rPr lang="en-US" dirty="0"/>
              <a:t>More general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C3A4E-5AAA-4320-984C-59154D19805D}"/>
              </a:ext>
            </a:extLst>
          </p:cNvPr>
          <p:cNvSpPr txBox="1"/>
          <p:nvPr/>
        </p:nvSpPr>
        <p:spPr>
          <a:xfrm>
            <a:off x="1388448" y="5756420"/>
            <a:ext cx="10146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data sets break it up into the 78 neighborhoods and we are concerned about 287 schools</a:t>
            </a:r>
          </a:p>
          <a:p>
            <a:r>
              <a:rPr lang="en-US" dirty="0"/>
              <a:t>(as of 2015)</a:t>
            </a:r>
          </a:p>
        </p:txBody>
      </p:sp>
    </p:spTree>
    <p:extLst>
      <p:ext uri="{BB962C8B-B14F-4D97-AF65-F5344CB8AC3E}">
        <p14:creationId xmlns:p14="http://schemas.microsoft.com/office/powerpoint/2010/main" val="188177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FDD81F-30B5-4F88-B0B6-584286DD2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390" y="441012"/>
            <a:ext cx="8641219" cy="574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44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EE8BCE-2DE0-4B26-9E65-6C988A793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204" y="456785"/>
            <a:ext cx="8535591" cy="594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51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F4F7-D483-44B7-A3B7-D7080675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9F7F7-A623-4795-B9F6-113C59A4F0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Neighborhoods and schools need to be combined</a:t>
            </a:r>
          </a:p>
          <a:p>
            <a:endParaRPr lang="en-US" dirty="0"/>
          </a:p>
          <a:p>
            <a:r>
              <a:rPr lang="en-US" dirty="0"/>
              <a:t>Can years in the average overlap and still generate useful </a:t>
            </a:r>
            <a:r>
              <a:rPr lang="en-US" dirty="0" err="1"/>
              <a:t>clusterings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population of Denver has been growing in the years available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FBEF8-E813-426E-B18B-11B0CE0352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Our circuits will be population changes in school age kids</a:t>
            </a:r>
          </a:p>
          <a:p>
            <a:endParaRPr lang="en-US" dirty="0"/>
          </a:p>
          <a:p>
            <a:r>
              <a:rPr lang="en-US" dirty="0"/>
              <a:t>Looking for drops between data points or stable counts of students</a:t>
            </a:r>
          </a:p>
          <a:p>
            <a:endParaRPr lang="en-US" dirty="0"/>
          </a:p>
          <a:p>
            <a:r>
              <a:rPr lang="en-US" dirty="0"/>
              <a:t>The lack of school dropouts and homeschooling numbers less than ideal </a:t>
            </a:r>
          </a:p>
        </p:txBody>
      </p:sp>
    </p:spTree>
    <p:extLst>
      <p:ext uri="{BB962C8B-B14F-4D97-AF65-F5344CB8AC3E}">
        <p14:creationId xmlns:p14="http://schemas.microsoft.com/office/powerpoint/2010/main" val="3554743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63D5-AC3A-4FF4-8F13-35B7524A3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69850-D8CE-4D99-96AE-C94D0EB5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3853543"/>
          </a:xfrm>
        </p:spPr>
        <p:txBody>
          <a:bodyPr/>
          <a:lstStyle/>
          <a:p>
            <a:r>
              <a:rPr lang="en-US" sz="1800" dirty="0"/>
              <a:t>Neighborhood and school grouping first</a:t>
            </a:r>
          </a:p>
          <a:p>
            <a:endParaRPr lang="en-US" sz="1800" dirty="0"/>
          </a:p>
          <a:p>
            <a:r>
              <a:rPr lang="en-US" sz="1800" dirty="0"/>
              <a:t>Sanity check pass of the datasets once the clustering happens</a:t>
            </a:r>
          </a:p>
          <a:p>
            <a:endParaRPr lang="en-US" sz="1800" dirty="0"/>
          </a:p>
          <a:p>
            <a:r>
              <a:rPr lang="en-US" sz="1800" dirty="0"/>
              <a:t>Ranging passes to see how the various data sets differ to determine how many </a:t>
            </a:r>
            <a:r>
              <a:rPr lang="en-US" sz="1800" dirty="0" err="1"/>
              <a:t>clusterings</a:t>
            </a:r>
            <a:r>
              <a:rPr lang="en-US" sz="1800" dirty="0"/>
              <a:t> to go through and many data sets are useable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41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181A32"/>
      </a:dk2>
      <a:lt2>
        <a:srgbClr val="F0F3F3"/>
      </a:lt2>
      <a:accent1>
        <a:srgbClr val="C54F4B"/>
      </a:accent1>
      <a:accent2>
        <a:srgbClr val="B33967"/>
      </a:accent2>
      <a:accent3>
        <a:srgbClr val="C54BAC"/>
      </a:accent3>
      <a:accent4>
        <a:srgbClr val="9939B3"/>
      </a:accent4>
      <a:accent5>
        <a:srgbClr val="784BC5"/>
      </a:accent5>
      <a:accent6>
        <a:srgbClr val="3D42B5"/>
      </a:accent6>
      <a:hlink>
        <a:srgbClr val="843FBF"/>
      </a:hlink>
      <a:folHlink>
        <a:srgbClr val="7F7F7F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197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Avenir Next LT Pro</vt:lpstr>
      <vt:lpstr>Avenir Next LT Pro Light</vt:lpstr>
      <vt:lpstr>Calibri</vt:lpstr>
      <vt:lpstr>Garamond</vt:lpstr>
      <vt:lpstr>SavonVTI</vt:lpstr>
      <vt:lpstr>School enrollement movement</vt:lpstr>
      <vt:lpstr>Data options from D2P</vt:lpstr>
      <vt:lpstr>PowerPoint Presentation</vt:lpstr>
      <vt:lpstr>PowerPoint Presentation</vt:lpstr>
      <vt:lpstr>Project direction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enrollement movement</dc:title>
  <dc:creator>Zirkelbach, Stetson</dc:creator>
  <cp:lastModifiedBy>Zirkelbach, Stetson</cp:lastModifiedBy>
  <cp:revision>3</cp:revision>
  <dcterms:created xsi:type="dcterms:W3CDTF">2021-11-08T20:20:30Z</dcterms:created>
  <dcterms:modified xsi:type="dcterms:W3CDTF">2021-11-08T23:52:48Z</dcterms:modified>
</cp:coreProperties>
</file>