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E913F-8A2A-4D1F-858D-3EA099A1A2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B2E903-0093-4FF6-B5C0-D414469252B5}">
      <dgm:prSet/>
      <dgm:spPr/>
      <dgm:t>
        <a:bodyPr/>
        <a:lstStyle/>
        <a:p>
          <a:r>
            <a:rPr lang="hu-HU"/>
            <a:t>Cisco 2901 Router</a:t>
          </a:r>
          <a:endParaRPr lang="en-US"/>
        </a:p>
      </dgm:t>
    </dgm:pt>
    <dgm:pt modelId="{2409CAAF-6F73-4440-B224-84BC311FC004}" type="parTrans" cxnId="{7D9AA368-0539-4FEA-92CB-DD24852E560D}">
      <dgm:prSet/>
      <dgm:spPr/>
      <dgm:t>
        <a:bodyPr/>
        <a:lstStyle/>
        <a:p>
          <a:endParaRPr lang="en-US"/>
        </a:p>
      </dgm:t>
    </dgm:pt>
    <dgm:pt modelId="{5A0A42B6-2AE4-491E-9EF7-4557AA1D84C2}" type="sibTrans" cxnId="{7D9AA368-0539-4FEA-92CB-DD24852E560D}">
      <dgm:prSet/>
      <dgm:spPr/>
      <dgm:t>
        <a:bodyPr/>
        <a:lstStyle/>
        <a:p>
          <a:endParaRPr lang="en-US"/>
        </a:p>
      </dgm:t>
    </dgm:pt>
    <dgm:pt modelId="{6B6128A1-22EB-4574-9E17-C5FBFC4D403C}">
      <dgm:prSet/>
      <dgm:spPr/>
      <dgm:t>
        <a:bodyPr/>
        <a:lstStyle/>
        <a:p>
          <a:r>
            <a:rPr lang="hu-HU"/>
            <a:t>Cisco 2960-24TT Switch</a:t>
          </a:r>
          <a:endParaRPr lang="en-US"/>
        </a:p>
      </dgm:t>
    </dgm:pt>
    <dgm:pt modelId="{AEEA96B0-6649-4866-95CD-30D73EA10289}" type="parTrans" cxnId="{CFB589D5-342A-41B6-A1B6-E24FCDE5FBFF}">
      <dgm:prSet/>
      <dgm:spPr/>
      <dgm:t>
        <a:bodyPr/>
        <a:lstStyle/>
        <a:p>
          <a:endParaRPr lang="en-US"/>
        </a:p>
      </dgm:t>
    </dgm:pt>
    <dgm:pt modelId="{E13B6F52-9FD9-436A-AADB-69EBDEA329CC}" type="sibTrans" cxnId="{CFB589D5-342A-41B6-A1B6-E24FCDE5FBFF}">
      <dgm:prSet/>
      <dgm:spPr/>
      <dgm:t>
        <a:bodyPr/>
        <a:lstStyle/>
        <a:p>
          <a:endParaRPr lang="en-US"/>
        </a:p>
      </dgm:t>
    </dgm:pt>
    <dgm:pt modelId="{A3DF0D1F-3D14-4DDF-894F-3D3FB710BC89}">
      <dgm:prSet/>
      <dgm:spPr/>
      <dgm:t>
        <a:bodyPr/>
        <a:lstStyle/>
        <a:p>
          <a:r>
            <a:rPr lang="hu-HU"/>
            <a:t>ASA 5506-X Tűzfal</a:t>
          </a:r>
          <a:endParaRPr lang="en-US"/>
        </a:p>
      </dgm:t>
    </dgm:pt>
    <dgm:pt modelId="{E2342AA8-78A9-4D09-B98F-3798DE23CD90}" type="parTrans" cxnId="{215A5874-2662-4C18-8AB7-FA53F1F038C3}">
      <dgm:prSet/>
      <dgm:spPr/>
      <dgm:t>
        <a:bodyPr/>
        <a:lstStyle/>
        <a:p>
          <a:endParaRPr lang="en-US"/>
        </a:p>
      </dgm:t>
    </dgm:pt>
    <dgm:pt modelId="{E7D38F9D-D914-4C7D-8582-31D8E02ABD0D}" type="sibTrans" cxnId="{215A5874-2662-4C18-8AB7-FA53F1F038C3}">
      <dgm:prSet/>
      <dgm:spPr/>
      <dgm:t>
        <a:bodyPr/>
        <a:lstStyle/>
        <a:p>
          <a:endParaRPr lang="en-US"/>
        </a:p>
      </dgm:t>
    </dgm:pt>
    <dgm:pt modelId="{94284FB8-EFC8-416C-AB51-7840EBB3A704}">
      <dgm:prSet/>
      <dgm:spPr/>
      <dgm:t>
        <a:bodyPr/>
        <a:lstStyle/>
        <a:p>
          <a:r>
            <a:rPr lang="hu-HU"/>
            <a:t>DHCP, DNS, Active Directory Szerver</a:t>
          </a:r>
          <a:endParaRPr lang="en-US"/>
        </a:p>
      </dgm:t>
    </dgm:pt>
    <dgm:pt modelId="{FBC623DD-178C-4FE5-8ECF-74A8043DF7F5}" type="parTrans" cxnId="{4E85F575-4CB7-4978-96AF-0A92A4E46D92}">
      <dgm:prSet/>
      <dgm:spPr/>
      <dgm:t>
        <a:bodyPr/>
        <a:lstStyle/>
        <a:p>
          <a:endParaRPr lang="en-US"/>
        </a:p>
      </dgm:t>
    </dgm:pt>
    <dgm:pt modelId="{A5E221CB-EA7B-41C8-B3CD-1964F0BF43EC}" type="sibTrans" cxnId="{4E85F575-4CB7-4978-96AF-0A92A4E46D92}">
      <dgm:prSet/>
      <dgm:spPr/>
      <dgm:t>
        <a:bodyPr/>
        <a:lstStyle/>
        <a:p>
          <a:endParaRPr lang="en-US"/>
        </a:p>
      </dgm:t>
    </dgm:pt>
    <dgm:pt modelId="{0C201774-42AC-4302-A42C-542634AA1ACB}">
      <dgm:prSet/>
      <dgm:spPr/>
      <dgm:t>
        <a:bodyPr/>
        <a:lstStyle/>
        <a:p>
          <a:r>
            <a:rPr lang="hu-HU"/>
            <a:t>SSH és Telnet távoli elérés</a:t>
          </a:r>
          <a:endParaRPr lang="en-US"/>
        </a:p>
      </dgm:t>
    </dgm:pt>
    <dgm:pt modelId="{59C15FB0-2E9F-417B-8DC1-6700398C81FA}" type="parTrans" cxnId="{BD89A001-B04C-4F72-8DFA-0DBB557FC0C2}">
      <dgm:prSet/>
      <dgm:spPr/>
      <dgm:t>
        <a:bodyPr/>
        <a:lstStyle/>
        <a:p>
          <a:endParaRPr lang="en-US"/>
        </a:p>
      </dgm:t>
    </dgm:pt>
    <dgm:pt modelId="{35F81DC4-779F-48A9-80B7-355204C4210E}" type="sibTrans" cxnId="{BD89A001-B04C-4F72-8DFA-0DBB557FC0C2}">
      <dgm:prSet/>
      <dgm:spPr/>
      <dgm:t>
        <a:bodyPr/>
        <a:lstStyle/>
        <a:p>
          <a:endParaRPr lang="en-US"/>
        </a:p>
      </dgm:t>
    </dgm:pt>
    <dgm:pt modelId="{D9A4FE26-2033-462A-9DF1-662410ADC83B}" type="pres">
      <dgm:prSet presAssocID="{6ADE913F-8A2A-4D1F-858D-3EA099A1A2BC}" presName="linear" presStyleCnt="0">
        <dgm:presLayoutVars>
          <dgm:animLvl val="lvl"/>
          <dgm:resizeHandles val="exact"/>
        </dgm:presLayoutVars>
      </dgm:prSet>
      <dgm:spPr/>
    </dgm:pt>
    <dgm:pt modelId="{1CADDC80-6417-43B9-AF3E-3A8AE945C103}" type="pres">
      <dgm:prSet presAssocID="{6CB2E903-0093-4FF6-B5C0-D414469252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9E7C66D-AEEA-48FA-AE30-5D8C352D216B}" type="pres">
      <dgm:prSet presAssocID="{5A0A42B6-2AE4-491E-9EF7-4557AA1D84C2}" presName="spacer" presStyleCnt="0"/>
      <dgm:spPr/>
    </dgm:pt>
    <dgm:pt modelId="{278137EF-5C36-4586-8CBA-24194E423EE6}" type="pres">
      <dgm:prSet presAssocID="{6B6128A1-22EB-4574-9E17-C5FBFC4D40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BC93B4-CBD8-4E08-95FA-D961A7F6F336}" type="pres">
      <dgm:prSet presAssocID="{E13B6F52-9FD9-436A-AADB-69EBDEA329CC}" presName="spacer" presStyleCnt="0"/>
      <dgm:spPr/>
    </dgm:pt>
    <dgm:pt modelId="{9092C798-B96E-40B9-9A51-C1CA226CE35A}" type="pres">
      <dgm:prSet presAssocID="{A3DF0D1F-3D14-4DDF-894F-3D3FB710BC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14C1DB-6F9D-4DD8-8F53-7CF8451A50DE}" type="pres">
      <dgm:prSet presAssocID="{E7D38F9D-D914-4C7D-8582-31D8E02ABD0D}" presName="spacer" presStyleCnt="0"/>
      <dgm:spPr/>
    </dgm:pt>
    <dgm:pt modelId="{2096D85B-A05E-4748-AC95-79DC0AE0364A}" type="pres">
      <dgm:prSet presAssocID="{94284FB8-EFC8-416C-AB51-7840EBB3A7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FD6A4D-5B0F-4767-8496-318997029BB2}" type="pres">
      <dgm:prSet presAssocID="{A5E221CB-EA7B-41C8-B3CD-1964F0BF43EC}" presName="spacer" presStyleCnt="0"/>
      <dgm:spPr/>
    </dgm:pt>
    <dgm:pt modelId="{811AC351-6C51-4899-B9E0-F7234501D6D8}" type="pres">
      <dgm:prSet presAssocID="{0C201774-42AC-4302-A42C-542634AA1A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89A001-B04C-4F72-8DFA-0DBB557FC0C2}" srcId="{6ADE913F-8A2A-4D1F-858D-3EA099A1A2BC}" destId="{0C201774-42AC-4302-A42C-542634AA1ACB}" srcOrd="4" destOrd="0" parTransId="{59C15FB0-2E9F-417B-8DC1-6700398C81FA}" sibTransId="{35F81DC4-779F-48A9-80B7-355204C4210E}"/>
    <dgm:cxn modelId="{EAF80D21-73B7-4339-B244-E38C15F192E7}" type="presOf" srcId="{6CB2E903-0093-4FF6-B5C0-D414469252B5}" destId="{1CADDC80-6417-43B9-AF3E-3A8AE945C103}" srcOrd="0" destOrd="0" presId="urn:microsoft.com/office/officeart/2005/8/layout/vList2"/>
    <dgm:cxn modelId="{B767993E-8690-4B71-B1E3-37098DC85778}" type="presOf" srcId="{94284FB8-EFC8-416C-AB51-7840EBB3A704}" destId="{2096D85B-A05E-4748-AC95-79DC0AE0364A}" srcOrd="0" destOrd="0" presId="urn:microsoft.com/office/officeart/2005/8/layout/vList2"/>
    <dgm:cxn modelId="{4F79F861-A739-4E27-9415-0704828AC738}" type="presOf" srcId="{6ADE913F-8A2A-4D1F-858D-3EA099A1A2BC}" destId="{D9A4FE26-2033-462A-9DF1-662410ADC83B}" srcOrd="0" destOrd="0" presId="urn:microsoft.com/office/officeart/2005/8/layout/vList2"/>
    <dgm:cxn modelId="{7D9AA368-0539-4FEA-92CB-DD24852E560D}" srcId="{6ADE913F-8A2A-4D1F-858D-3EA099A1A2BC}" destId="{6CB2E903-0093-4FF6-B5C0-D414469252B5}" srcOrd="0" destOrd="0" parTransId="{2409CAAF-6F73-4440-B224-84BC311FC004}" sibTransId="{5A0A42B6-2AE4-491E-9EF7-4557AA1D84C2}"/>
    <dgm:cxn modelId="{215A5874-2662-4C18-8AB7-FA53F1F038C3}" srcId="{6ADE913F-8A2A-4D1F-858D-3EA099A1A2BC}" destId="{A3DF0D1F-3D14-4DDF-894F-3D3FB710BC89}" srcOrd="2" destOrd="0" parTransId="{E2342AA8-78A9-4D09-B98F-3798DE23CD90}" sibTransId="{E7D38F9D-D914-4C7D-8582-31D8E02ABD0D}"/>
    <dgm:cxn modelId="{4E85F575-4CB7-4978-96AF-0A92A4E46D92}" srcId="{6ADE913F-8A2A-4D1F-858D-3EA099A1A2BC}" destId="{94284FB8-EFC8-416C-AB51-7840EBB3A704}" srcOrd="3" destOrd="0" parTransId="{FBC623DD-178C-4FE5-8ECF-74A8043DF7F5}" sibTransId="{A5E221CB-EA7B-41C8-B3CD-1964F0BF43EC}"/>
    <dgm:cxn modelId="{20315393-9EC5-4206-AA39-9B817B7B8DA4}" type="presOf" srcId="{0C201774-42AC-4302-A42C-542634AA1ACB}" destId="{811AC351-6C51-4899-B9E0-F7234501D6D8}" srcOrd="0" destOrd="0" presId="urn:microsoft.com/office/officeart/2005/8/layout/vList2"/>
    <dgm:cxn modelId="{C503DAB2-4988-4535-8EDA-E239DC4E1402}" type="presOf" srcId="{6B6128A1-22EB-4574-9E17-C5FBFC4D403C}" destId="{278137EF-5C36-4586-8CBA-24194E423EE6}" srcOrd="0" destOrd="0" presId="urn:microsoft.com/office/officeart/2005/8/layout/vList2"/>
    <dgm:cxn modelId="{85DA78B7-5DCA-4ED6-B526-F6E28884362D}" type="presOf" srcId="{A3DF0D1F-3D14-4DDF-894F-3D3FB710BC89}" destId="{9092C798-B96E-40B9-9A51-C1CA226CE35A}" srcOrd="0" destOrd="0" presId="urn:microsoft.com/office/officeart/2005/8/layout/vList2"/>
    <dgm:cxn modelId="{CFB589D5-342A-41B6-A1B6-E24FCDE5FBFF}" srcId="{6ADE913F-8A2A-4D1F-858D-3EA099A1A2BC}" destId="{6B6128A1-22EB-4574-9E17-C5FBFC4D403C}" srcOrd="1" destOrd="0" parTransId="{AEEA96B0-6649-4866-95CD-30D73EA10289}" sibTransId="{E13B6F52-9FD9-436A-AADB-69EBDEA329CC}"/>
    <dgm:cxn modelId="{99A93DFD-3D0E-419C-B9CF-3C3A7E1AEA23}" type="presParOf" srcId="{D9A4FE26-2033-462A-9DF1-662410ADC83B}" destId="{1CADDC80-6417-43B9-AF3E-3A8AE945C103}" srcOrd="0" destOrd="0" presId="urn:microsoft.com/office/officeart/2005/8/layout/vList2"/>
    <dgm:cxn modelId="{D5D17095-BD1F-45FE-9AAA-7F0702B64C55}" type="presParOf" srcId="{D9A4FE26-2033-462A-9DF1-662410ADC83B}" destId="{A9E7C66D-AEEA-48FA-AE30-5D8C352D216B}" srcOrd="1" destOrd="0" presId="urn:microsoft.com/office/officeart/2005/8/layout/vList2"/>
    <dgm:cxn modelId="{BF49F251-C9EC-4A89-89EC-CEC77833FC6B}" type="presParOf" srcId="{D9A4FE26-2033-462A-9DF1-662410ADC83B}" destId="{278137EF-5C36-4586-8CBA-24194E423EE6}" srcOrd="2" destOrd="0" presId="urn:microsoft.com/office/officeart/2005/8/layout/vList2"/>
    <dgm:cxn modelId="{9EF91F8F-C292-4B82-B581-38F0DB981F70}" type="presParOf" srcId="{D9A4FE26-2033-462A-9DF1-662410ADC83B}" destId="{AEBC93B4-CBD8-4E08-95FA-D961A7F6F336}" srcOrd="3" destOrd="0" presId="urn:microsoft.com/office/officeart/2005/8/layout/vList2"/>
    <dgm:cxn modelId="{16BDE505-96B6-4028-8262-17032589AF73}" type="presParOf" srcId="{D9A4FE26-2033-462A-9DF1-662410ADC83B}" destId="{9092C798-B96E-40B9-9A51-C1CA226CE35A}" srcOrd="4" destOrd="0" presId="urn:microsoft.com/office/officeart/2005/8/layout/vList2"/>
    <dgm:cxn modelId="{990FF1FB-C2DB-4398-863F-AE1AC6BF2E57}" type="presParOf" srcId="{D9A4FE26-2033-462A-9DF1-662410ADC83B}" destId="{9F14C1DB-6F9D-4DD8-8F53-7CF8451A50DE}" srcOrd="5" destOrd="0" presId="urn:microsoft.com/office/officeart/2005/8/layout/vList2"/>
    <dgm:cxn modelId="{1728D378-8987-4B07-86CF-C7C770905C14}" type="presParOf" srcId="{D9A4FE26-2033-462A-9DF1-662410ADC83B}" destId="{2096D85B-A05E-4748-AC95-79DC0AE0364A}" srcOrd="6" destOrd="0" presId="urn:microsoft.com/office/officeart/2005/8/layout/vList2"/>
    <dgm:cxn modelId="{B6DAA130-CAB4-41D3-B65B-337BDF6755C3}" type="presParOf" srcId="{D9A4FE26-2033-462A-9DF1-662410ADC83B}" destId="{44FD6A4D-5B0F-4767-8496-318997029BB2}" srcOrd="7" destOrd="0" presId="urn:microsoft.com/office/officeart/2005/8/layout/vList2"/>
    <dgm:cxn modelId="{2220CEA6-081E-44EE-941D-1ED8B2959BEA}" type="presParOf" srcId="{D9A4FE26-2033-462A-9DF1-662410ADC83B}" destId="{811AC351-6C51-4899-B9E0-F7234501D6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21F9A-EEE2-4F73-97AA-EDBA89DDF49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512338-7DAD-4FB0-BF44-E8D847C01322}">
      <dgm:prSet/>
      <dgm:spPr/>
      <dgm:t>
        <a:bodyPr/>
        <a:lstStyle/>
        <a:p>
          <a:r>
            <a:rPr lang="hu-HU"/>
            <a:t>VLAN-ok beállítása, diákok elkülönítése</a:t>
          </a:r>
          <a:endParaRPr lang="en-US"/>
        </a:p>
      </dgm:t>
    </dgm:pt>
    <dgm:pt modelId="{21250577-FA69-45BA-9D25-56E2BF48BB73}" type="parTrans" cxnId="{5008F968-1197-4B79-BF1C-CFA3E7D0667F}">
      <dgm:prSet/>
      <dgm:spPr/>
      <dgm:t>
        <a:bodyPr/>
        <a:lstStyle/>
        <a:p>
          <a:endParaRPr lang="en-US"/>
        </a:p>
      </dgm:t>
    </dgm:pt>
    <dgm:pt modelId="{3B533F09-EB3B-4C22-A011-6C956A016E90}" type="sibTrans" cxnId="{5008F968-1197-4B79-BF1C-CFA3E7D0667F}">
      <dgm:prSet/>
      <dgm:spPr/>
      <dgm:t>
        <a:bodyPr/>
        <a:lstStyle/>
        <a:p>
          <a:endParaRPr lang="en-US"/>
        </a:p>
      </dgm:t>
    </dgm:pt>
    <dgm:pt modelId="{231B0A15-0875-4959-B823-2E72D416AF69}">
      <dgm:prSet/>
      <dgm:spPr/>
      <dgm:t>
        <a:bodyPr/>
        <a:lstStyle/>
        <a:p>
          <a:r>
            <a:rPr lang="hu-HU"/>
            <a:t>ACL szabályok: </a:t>
          </a:r>
          <a:endParaRPr lang="en-US"/>
        </a:p>
      </dgm:t>
    </dgm:pt>
    <dgm:pt modelId="{7AA3A6EE-20F3-484F-AD64-179B34CF72DC}" type="parTrans" cxnId="{9CAABC85-6B16-4596-91EF-19486A630C11}">
      <dgm:prSet/>
      <dgm:spPr/>
      <dgm:t>
        <a:bodyPr/>
        <a:lstStyle/>
        <a:p>
          <a:endParaRPr lang="en-US"/>
        </a:p>
      </dgm:t>
    </dgm:pt>
    <dgm:pt modelId="{29B79564-58E2-4BCD-951D-7CDAC63B41D0}" type="sibTrans" cxnId="{9CAABC85-6B16-4596-91EF-19486A630C11}">
      <dgm:prSet/>
      <dgm:spPr/>
      <dgm:t>
        <a:bodyPr/>
        <a:lstStyle/>
        <a:p>
          <a:endParaRPr lang="en-US"/>
        </a:p>
      </dgm:t>
    </dgm:pt>
    <dgm:pt modelId="{D8DE7CDD-33FA-4EB0-A952-77F90802F295}">
      <dgm:prSet/>
      <dgm:spPr/>
      <dgm:t>
        <a:bodyPr/>
        <a:lstStyle/>
        <a:p>
          <a:r>
            <a:rPr lang="hu-HU"/>
            <a:t>tilos az FTP letöltés és feltöltés</a:t>
          </a:r>
          <a:endParaRPr lang="en-US"/>
        </a:p>
      </dgm:t>
    </dgm:pt>
    <dgm:pt modelId="{B21AB8B0-92E6-4F7C-9E4E-BF27E833541E}" type="parTrans" cxnId="{2E61C3BB-A1AD-4394-A585-01B9AEF8E3D7}">
      <dgm:prSet/>
      <dgm:spPr/>
      <dgm:t>
        <a:bodyPr/>
        <a:lstStyle/>
        <a:p>
          <a:endParaRPr lang="en-US"/>
        </a:p>
      </dgm:t>
    </dgm:pt>
    <dgm:pt modelId="{EFF39920-2D3C-4EF1-856B-047DF899352B}" type="sibTrans" cxnId="{2E61C3BB-A1AD-4394-A585-01B9AEF8E3D7}">
      <dgm:prSet/>
      <dgm:spPr/>
      <dgm:t>
        <a:bodyPr/>
        <a:lstStyle/>
        <a:p>
          <a:endParaRPr lang="en-US"/>
        </a:p>
      </dgm:t>
    </dgm:pt>
    <dgm:pt modelId="{1BC61B33-8069-482D-9C6A-EDCD919E9064}">
      <dgm:prSet/>
      <dgm:spPr/>
      <dgm:t>
        <a:bodyPr/>
        <a:lstStyle/>
        <a:p>
          <a:r>
            <a:rPr lang="hu-HU"/>
            <a:t>Ping teszt: </a:t>
          </a:r>
          <a:endParaRPr lang="en-US"/>
        </a:p>
      </dgm:t>
    </dgm:pt>
    <dgm:pt modelId="{0DEA2E3C-622D-41E8-BBB0-2114C076FC28}" type="parTrans" cxnId="{CC7F5733-9775-46DE-A05A-964C3147697B}">
      <dgm:prSet/>
      <dgm:spPr/>
      <dgm:t>
        <a:bodyPr/>
        <a:lstStyle/>
        <a:p>
          <a:endParaRPr lang="en-US"/>
        </a:p>
      </dgm:t>
    </dgm:pt>
    <dgm:pt modelId="{2650F93F-39D8-49D1-8EE2-68226D88E89B}" type="sibTrans" cxnId="{CC7F5733-9775-46DE-A05A-964C3147697B}">
      <dgm:prSet/>
      <dgm:spPr/>
      <dgm:t>
        <a:bodyPr/>
        <a:lstStyle/>
        <a:p>
          <a:endParaRPr lang="en-US"/>
        </a:p>
      </dgm:t>
    </dgm:pt>
    <dgm:pt modelId="{09A64230-D55E-4B6A-BFA0-7CB0312F2FDD}">
      <dgm:prSet/>
      <dgm:spPr/>
      <dgm:t>
        <a:bodyPr/>
        <a:lstStyle/>
        <a:p>
          <a:r>
            <a:rPr lang="hu-HU"/>
            <a:t>diákok nem tudják elérni a rendszergazdai hálózatot</a:t>
          </a:r>
          <a:endParaRPr lang="en-US"/>
        </a:p>
      </dgm:t>
    </dgm:pt>
    <dgm:pt modelId="{D5CBEAA6-1220-4840-A846-557FD52197D5}" type="parTrans" cxnId="{2A644941-E240-43C7-B430-767CFF8DBA2B}">
      <dgm:prSet/>
      <dgm:spPr/>
      <dgm:t>
        <a:bodyPr/>
        <a:lstStyle/>
        <a:p>
          <a:endParaRPr lang="en-US"/>
        </a:p>
      </dgm:t>
    </dgm:pt>
    <dgm:pt modelId="{4B4F5E24-257F-4586-A10E-D22F145E6FA1}" type="sibTrans" cxnId="{2A644941-E240-43C7-B430-767CFF8DBA2B}">
      <dgm:prSet/>
      <dgm:spPr/>
      <dgm:t>
        <a:bodyPr/>
        <a:lstStyle/>
        <a:p>
          <a:endParaRPr lang="en-US"/>
        </a:p>
      </dgm:t>
    </dgm:pt>
    <dgm:pt modelId="{FAADEA26-B0A9-45A5-BFFC-67616784511B}" type="pres">
      <dgm:prSet presAssocID="{01D21F9A-EEE2-4F73-97AA-EDBA89DDF49D}" presName="Name0" presStyleCnt="0">
        <dgm:presLayoutVars>
          <dgm:dir/>
          <dgm:resizeHandles val="exact"/>
        </dgm:presLayoutVars>
      </dgm:prSet>
      <dgm:spPr/>
    </dgm:pt>
    <dgm:pt modelId="{B482EA30-692F-4B6E-AE3B-5EC5AD48D567}" type="pres">
      <dgm:prSet presAssocID="{CD512338-7DAD-4FB0-BF44-E8D847C01322}" presName="node" presStyleLbl="node1" presStyleIdx="0" presStyleCnt="5">
        <dgm:presLayoutVars>
          <dgm:bulletEnabled val="1"/>
        </dgm:presLayoutVars>
      </dgm:prSet>
      <dgm:spPr/>
    </dgm:pt>
    <dgm:pt modelId="{835ED852-1DA7-482B-8808-5722080D3A92}" type="pres">
      <dgm:prSet presAssocID="{3B533F09-EB3B-4C22-A011-6C956A016E90}" presName="sibTransSpacerBeforeConnector" presStyleCnt="0"/>
      <dgm:spPr/>
    </dgm:pt>
    <dgm:pt modelId="{7388AFE8-335A-47A5-B405-33CE2DBD4F41}" type="pres">
      <dgm:prSet presAssocID="{3B533F09-EB3B-4C22-A011-6C956A016E90}" presName="sibTrans" presStyleLbl="node1" presStyleIdx="1" presStyleCnt="5"/>
      <dgm:spPr/>
    </dgm:pt>
    <dgm:pt modelId="{C4AA22B1-E5DE-4156-82A8-AD9E1C077002}" type="pres">
      <dgm:prSet presAssocID="{3B533F09-EB3B-4C22-A011-6C956A016E90}" presName="sibTransSpacerAfterConnector" presStyleCnt="0"/>
      <dgm:spPr/>
    </dgm:pt>
    <dgm:pt modelId="{6893A382-B6B5-48DC-AC84-2B85783ADA5F}" type="pres">
      <dgm:prSet presAssocID="{231B0A15-0875-4959-B823-2E72D416AF69}" presName="node" presStyleLbl="node1" presStyleIdx="2" presStyleCnt="5">
        <dgm:presLayoutVars>
          <dgm:bulletEnabled val="1"/>
        </dgm:presLayoutVars>
      </dgm:prSet>
      <dgm:spPr/>
    </dgm:pt>
    <dgm:pt modelId="{F9412CB4-3401-4196-A212-B4E67791BC26}" type="pres">
      <dgm:prSet presAssocID="{29B79564-58E2-4BCD-951D-7CDAC63B41D0}" presName="sibTransSpacerBeforeConnector" presStyleCnt="0"/>
      <dgm:spPr/>
    </dgm:pt>
    <dgm:pt modelId="{B8B391CB-F6A4-4AD8-A065-09ED10AAEC70}" type="pres">
      <dgm:prSet presAssocID="{29B79564-58E2-4BCD-951D-7CDAC63B41D0}" presName="sibTrans" presStyleLbl="node1" presStyleIdx="3" presStyleCnt="5"/>
      <dgm:spPr/>
    </dgm:pt>
    <dgm:pt modelId="{535F5354-1645-4EEF-AB50-93A716776AA3}" type="pres">
      <dgm:prSet presAssocID="{29B79564-58E2-4BCD-951D-7CDAC63B41D0}" presName="sibTransSpacerAfterConnector" presStyleCnt="0"/>
      <dgm:spPr/>
    </dgm:pt>
    <dgm:pt modelId="{C1479259-C2DE-4DED-9F2D-134EB750D45B}" type="pres">
      <dgm:prSet presAssocID="{1BC61B33-8069-482D-9C6A-EDCD919E9064}" presName="node" presStyleLbl="node1" presStyleIdx="4" presStyleCnt="5">
        <dgm:presLayoutVars>
          <dgm:bulletEnabled val="1"/>
        </dgm:presLayoutVars>
      </dgm:prSet>
      <dgm:spPr/>
    </dgm:pt>
  </dgm:ptLst>
  <dgm:cxnLst>
    <dgm:cxn modelId="{B8D49827-5BCB-453C-889F-E275AE0DD91E}" type="presOf" srcId="{231B0A15-0875-4959-B823-2E72D416AF69}" destId="{6893A382-B6B5-48DC-AC84-2B85783ADA5F}" srcOrd="0" destOrd="0" presId="urn:microsoft.com/office/officeart/2016/7/layout/BasicProcessNew"/>
    <dgm:cxn modelId="{6C603B28-56DA-43F3-BF90-104B9F03784A}" type="presOf" srcId="{CD512338-7DAD-4FB0-BF44-E8D847C01322}" destId="{B482EA30-692F-4B6E-AE3B-5EC5AD48D567}" srcOrd="0" destOrd="0" presId="urn:microsoft.com/office/officeart/2016/7/layout/BasicProcessNew"/>
    <dgm:cxn modelId="{CC7F5733-9775-46DE-A05A-964C3147697B}" srcId="{01D21F9A-EEE2-4F73-97AA-EDBA89DDF49D}" destId="{1BC61B33-8069-482D-9C6A-EDCD919E9064}" srcOrd="2" destOrd="0" parTransId="{0DEA2E3C-622D-41E8-BBB0-2114C076FC28}" sibTransId="{2650F93F-39D8-49D1-8EE2-68226D88E89B}"/>
    <dgm:cxn modelId="{798F3940-F85F-4018-929F-C36B10AD2CF5}" type="presOf" srcId="{3B533F09-EB3B-4C22-A011-6C956A016E90}" destId="{7388AFE8-335A-47A5-B405-33CE2DBD4F41}" srcOrd="0" destOrd="0" presId="urn:microsoft.com/office/officeart/2016/7/layout/BasicProcessNew"/>
    <dgm:cxn modelId="{2A644941-E240-43C7-B430-767CFF8DBA2B}" srcId="{1BC61B33-8069-482D-9C6A-EDCD919E9064}" destId="{09A64230-D55E-4B6A-BFA0-7CB0312F2FDD}" srcOrd="0" destOrd="0" parTransId="{D5CBEAA6-1220-4840-A846-557FD52197D5}" sibTransId="{4B4F5E24-257F-4586-A10E-D22F145E6FA1}"/>
    <dgm:cxn modelId="{5008F968-1197-4B79-BF1C-CFA3E7D0667F}" srcId="{01D21F9A-EEE2-4F73-97AA-EDBA89DDF49D}" destId="{CD512338-7DAD-4FB0-BF44-E8D847C01322}" srcOrd="0" destOrd="0" parTransId="{21250577-FA69-45BA-9D25-56E2BF48BB73}" sibTransId="{3B533F09-EB3B-4C22-A011-6C956A016E90}"/>
    <dgm:cxn modelId="{22D2366F-CEEE-4431-B775-F18C3C397B06}" type="presOf" srcId="{29B79564-58E2-4BCD-951D-7CDAC63B41D0}" destId="{B8B391CB-F6A4-4AD8-A065-09ED10AAEC70}" srcOrd="0" destOrd="0" presId="urn:microsoft.com/office/officeart/2016/7/layout/BasicProcessNew"/>
    <dgm:cxn modelId="{9CAABC85-6B16-4596-91EF-19486A630C11}" srcId="{01D21F9A-EEE2-4F73-97AA-EDBA89DDF49D}" destId="{231B0A15-0875-4959-B823-2E72D416AF69}" srcOrd="1" destOrd="0" parTransId="{7AA3A6EE-20F3-484F-AD64-179B34CF72DC}" sibTransId="{29B79564-58E2-4BCD-951D-7CDAC63B41D0}"/>
    <dgm:cxn modelId="{8ABDD387-E911-4B11-98E2-7EE7A2E02E9A}" type="presOf" srcId="{1BC61B33-8069-482D-9C6A-EDCD919E9064}" destId="{C1479259-C2DE-4DED-9F2D-134EB750D45B}" srcOrd="0" destOrd="0" presId="urn:microsoft.com/office/officeart/2016/7/layout/BasicProcessNew"/>
    <dgm:cxn modelId="{4EAEF6B6-17E2-43AE-B2EA-5A611DB278E9}" type="presOf" srcId="{01D21F9A-EEE2-4F73-97AA-EDBA89DDF49D}" destId="{FAADEA26-B0A9-45A5-BFFC-67616784511B}" srcOrd="0" destOrd="0" presId="urn:microsoft.com/office/officeart/2016/7/layout/BasicProcessNew"/>
    <dgm:cxn modelId="{B772C1B9-5F1D-4FBE-A244-B59F07F1DD74}" type="presOf" srcId="{D8DE7CDD-33FA-4EB0-A952-77F90802F295}" destId="{6893A382-B6B5-48DC-AC84-2B85783ADA5F}" srcOrd="0" destOrd="1" presId="urn:microsoft.com/office/officeart/2016/7/layout/BasicProcessNew"/>
    <dgm:cxn modelId="{2E61C3BB-A1AD-4394-A585-01B9AEF8E3D7}" srcId="{231B0A15-0875-4959-B823-2E72D416AF69}" destId="{D8DE7CDD-33FA-4EB0-A952-77F90802F295}" srcOrd="0" destOrd="0" parTransId="{B21AB8B0-92E6-4F7C-9E4E-BF27E833541E}" sibTransId="{EFF39920-2D3C-4EF1-856B-047DF899352B}"/>
    <dgm:cxn modelId="{7B9585E9-40E6-44A3-BC4A-5BFED9EF0DC1}" type="presOf" srcId="{09A64230-D55E-4B6A-BFA0-7CB0312F2FDD}" destId="{C1479259-C2DE-4DED-9F2D-134EB750D45B}" srcOrd="0" destOrd="1" presId="urn:microsoft.com/office/officeart/2016/7/layout/BasicProcessNew"/>
    <dgm:cxn modelId="{A5702704-4DE4-4408-B0D7-18FFF255ED84}" type="presParOf" srcId="{FAADEA26-B0A9-45A5-BFFC-67616784511B}" destId="{B482EA30-692F-4B6E-AE3B-5EC5AD48D567}" srcOrd="0" destOrd="0" presId="urn:microsoft.com/office/officeart/2016/7/layout/BasicProcessNew"/>
    <dgm:cxn modelId="{3DBA23C1-9512-4048-8161-F613A9CB5499}" type="presParOf" srcId="{FAADEA26-B0A9-45A5-BFFC-67616784511B}" destId="{835ED852-1DA7-482B-8808-5722080D3A92}" srcOrd="1" destOrd="0" presId="urn:microsoft.com/office/officeart/2016/7/layout/BasicProcessNew"/>
    <dgm:cxn modelId="{EF5EB22C-AEFF-47E5-80E5-55B7B55D1A99}" type="presParOf" srcId="{FAADEA26-B0A9-45A5-BFFC-67616784511B}" destId="{7388AFE8-335A-47A5-B405-33CE2DBD4F41}" srcOrd="2" destOrd="0" presId="urn:microsoft.com/office/officeart/2016/7/layout/BasicProcessNew"/>
    <dgm:cxn modelId="{70BF183B-AE4F-4337-8441-12CFFE900E14}" type="presParOf" srcId="{FAADEA26-B0A9-45A5-BFFC-67616784511B}" destId="{C4AA22B1-E5DE-4156-82A8-AD9E1C077002}" srcOrd="3" destOrd="0" presId="urn:microsoft.com/office/officeart/2016/7/layout/BasicProcessNew"/>
    <dgm:cxn modelId="{DB9C4B55-1B30-44FB-94FE-951E13CAC6A7}" type="presParOf" srcId="{FAADEA26-B0A9-45A5-BFFC-67616784511B}" destId="{6893A382-B6B5-48DC-AC84-2B85783ADA5F}" srcOrd="4" destOrd="0" presId="urn:microsoft.com/office/officeart/2016/7/layout/BasicProcessNew"/>
    <dgm:cxn modelId="{6181A03F-3A53-4C34-8A7D-E1FB9C1544CA}" type="presParOf" srcId="{FAADEA26-B0A9-45A5-BFFC-67616784511B}" destId="{F9412CB4-3401-4196-A212-B4E67791BC26}" srcOrd="5" destOrd="0" presId="urn:microsoft.com/office/officeart/2016/7/layout/BasicProcessNew"/>
    <dgm:cxn modelId="{9CF877A7-9B37-4E0B-BD59-4C1390442B39}" type="presParOf" srcId="{FAADEA26-B0A9-45A5-BFFC-67616784511B}" destId="{B8B391CB-F6A4-4AD8-A065-09ED10AAEC70}" srcOrd="6" destOrd="0" presId="urn:microsoft.com/office/officeart/2016/7/layout/BasicProcessNew"/>
    <dgm:cxn modelId="{520296CB-0589-4DC0-9841-786FDB6A7FD7}" type="presParOf" srcId="{FAADEA26-B0A9-45A5-BFFC-67616784511B}" destId="{535F5354-1645-4EEF-AB50-93A716776AA3}" srcOrd="7" destOrd="0" presId="urn:microsoft.com/office/officeart/2016/7/layout/BasicProcessNew"/>
    <dgm:cxn modelId="{2594EE1C-AA3D-477F-A6E5-3DCCD51B69D7}" type="presParOf" srcId="{FAADEA26-B0A9-45A5-BFFC-67616784511B}" destId="{C1479259-C2DE-4DED-9F2D-134EB750D45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AC885-6503-4F79-9359-5BACBBF951F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72E138-4C2B-4C1A-8B04-5D30E60F9C41}">
      <dgm:prSet/>
      <dgm:spPr/>
      <dgm:t>
        <a:bodyPr/>
        <a:lstStyle/>
        <a:p>
          <a:r>
            <a:rPr lang="hu-HU"/>
            <a:t>WPA2 védelemmel ellátott WiFi</a:t>
          </a:r>
          <a:endParaRPr lang="en-US"/>
        </a:p>
      </dgm:t>
    </dgm:pt>
    <dgm:pt modelId="{D7F94568-058D-461E-93FA-21FF44F4C4CF}" type="parTrans" cxnId="{9E416219-E2CA-4CEB-B5FC-67671DE7D7DB}">
      <dgm:prSet/>
      <dgm:spPr/>
      <dgm:t>
        <a:bodyPr/>
        <a:lstStyle/>
        <a:p>
          <a:endParaRPr lang="en-US"/>
        </a:p>
      </dgm:t>
    </dgm:pt>
    <dgm:pt modelId="{FDB764FA-05F2-45B7-918E-340066F8535E}" type="sibTrans" cxnId="{9E416219-E2CA-4CEB-B5FC-67671DE7D7DB}">
      <dgm:prSet/>
      <dgm:spPr/>
      <dgm:t>
        <a:bodyPr/>
        <a:lstStyle/>
        <a:p>
          <a:endParaRPr lang="en-US"/>
        </a:p>
      </dgm:t>
    </dgm:pt>
    <dgm:pt modelId="{4B048FD6-5DA1-4F0E-8950-FC5AE60971E9}">
      <dgm:prSet/>
      <dgm:spPr/>
      <dgm:t>
        <a:bodyPr/>
        <a:lstStyle/>
        <a:p>
          <a:r>
            <a:rPr lang="hu-HU"/>
            <a:t>IPv6-os címmel működő szerver</a:t>
          </a:r>
          <a:endParaRPr lang="en-US"/>
        </a:p>
      </dgm:t>
    </dgm:pt>
    <dgm:pt modelId="{F2852193-1676-496B-8116-FE07264D7255}" type="parTrans" cxnId="{BCE40A2F-5700-4DB5-9A95-3C869A72D7B4}">
      <dgm:prSet/>
      <dgm:spPr/>
      <dgm:t>
        <a:bodyPr/>
        <a:lstStyle/>
        <a:p>
          <a:endParaRPr lang="en-US"/>
        </a:p>
      </dgm:t>
    </dgm:pt>
    <dgm:pt modelId="{27C24223-E123-4AE0-B493-CB35BAEBD822}" type="sibTrans" cxnId="{BCE40A2F-5700-4DB5-9A95-3C869A72D7B4}">
      <dgm:prSet/>
      <dgm:spPr/>
      <dgm:t>
        <a:bodyPr/>
        <a:lstStyle/>
        <a:p>
          <a:endParaRPr lang="en-US"/>
        </a:p>
      </dgm:t>
    </dgm:pt>
    <dgm:pt modelId="{6EAF452F-1A18-4615-ACCB-D25557FBB505}">
      <dgm:prSet/>
      <dgm:spPr/>
      <dgm:t>
        <a:bodyPr/>
        <a:lstStyle/>
        <a:p>
          <a:r>
            <a:rPr lang="hu-HU"/>
            <a:t>WiFi-használat szabályozása</a:t>
          </a:r>
          <a:endParaRPr lang="en-US"/>
        </a:p>
      </dgm:t>
    </dgm:pt>
    <dgm:pt modelId="{CE800973-90A4-4AF8-829C-484CE0763CB4}" type="parTrans" cxnId="{20DA9FDE-4628-4CB1-BF89-B61A8F619D5B}">
      <dgm:prSet/>
      <dgm:spPr/>
      <dgm:t>
        <a:bodyPr/>
        <a:lstStyle/>
        <a:p>
          <a:endParaRPr lang="en-US"/>
        </a:p>
      </dgm:t>
    </dgm:pt>
    <dgm:pt modelId="{A5D55993-8F04-467C-8EE0-B9CAAD190CB8}" type="sibTrans" cxnId="{20DA9FDE-4628-4CB1-BF89-B61A8F619D5B}">
      <dgm:prSet/>
      <dgm:spPr/>
      <dgm:t>
        <a:bodyPr/>
        <a:lstStyle/>
        <a:p>
          <a:endParaRPr lang="en-US"/>
        </a:p>
      </dgm:t>
    </dgm:pt>
    <dgm:pt modelId="{0112BFA7-CC51-49F5-A864-83DE75F5A39B}" type="pres">
      <dgm:prSet presAssocID="{6F7AC885-6503-4F79-9359-5BACBBF951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2C6C8-4668-4545-8B5B-8E9E721AE48E}" type="pres">
      <dgm:prSet presAssocID="{B072E138-4C2B-4C1A-8B04-5D30E60F9C41}" presName="hierRoot1" presStyleCnt="0"/>
      <dgm:spPr/>
    </dgm:pt>
    <dgm:pt modelId="{FBD3D98D-EC44-44D1-AAEA-B1998860AA2D}" type="pres">
      <dgm:prSet presAssocID="{B072E138-4C2B-4C1A-8B04-5D30E60F9C41}" presName="composite" presStyleCnt="0"/>
      <dgm:spPr/>
    </dgm:pt>
    <dgm:pt modelId="{FE030AF9-8CF3-4A52-B5EE-583BFA7017C3}" type="pres">
      <dgm:prSet presAssocID="{B072E138-4C2B-4C1A-8B04-5D30E60F9C41}" presName="background" presStyleLbl="node0" presStyleIdx="0" presStyleCnt="3"/>
      <dgm:spPr/>
    </dgm:pt>
    <dgm:pt modelId="{1B15B5C8-1EB6-446A-BD18-0A46E40E3495}" type="pres">
      <dgm:prSet presAssocID="{B072E138-4C2B-4C1A-8B04-5D30E60F9C41}" presName="text" presStyleLbl="fgAcc0" presStyleIdx="0" presStyleCnt="3">
        <dgm:presLayoutVars>
          <dgm:chPref val="3"/>
        </dgm:presLayoutVars>
      </dgm:prSet>
      <dgm:spPr/>
    </dgm:pt>
    <dgm:pt modelId="{E3A93944-E893-4F66-B992-FCA36CCF6D56}" type="pres">
      <dgm:prSet presAssocID="{B072E138-4C2B-4C1A-8B04-5D30E60F9C41}" presName="hierChild2" presStyleCnt="0"/>
      <dgm:spPr/>
    </dgm:pt>
    <dgm:pt modelId="{BC444BCA-EC69-47B5-B01C-BB23B30CBE7B}" type="pres">
      <dgm:prSet presAssocID="{4B048FD6-5DA1-4F0E-8950-FC5AE60971E9}" presName="hierRoot1" presStyleCnt="0"/>
      <dgm:spPr/>
    </dgm:pt>
    <dgm:pt modelId="{9C08CC1E-3D6A-4C51-9310-B7DEDE51B750}" type="pres">
      <dgm:prSet presAssocID="{4B048FD6-5DA1-4F0E-8950-FC5AE60971E9}" presName="composite" presStyleCnt="0"/>
      <dgm:spPr/>
    </dgm:pt>
    <dgm:pt modelId="{807ED365-5AF2-40A4-91FF-6D5B0B0EA8A1}" type="pres">
      <dgm:prSet presAssocID="{4B048FD6-5DA1-4F0E-8950-FC5AE60971E9}" presName="background" presStyleLbl="node0" presStyleIdx="1" presStyleCnt="3"/>
      <dgm:spPr/>
    </dgm:pt>
    <dgm:pt modelId="{BF514E51-1540-4D82-A81C-59BF89778908}" type="pres">
      <dgm:prSet presAssocID="{4B048FD6-5DA1-4F0E-8950-FC5AE60971E9}" presName="text" presStyleLbl="fgAcc0" presStyleIdx="1" presStyleCnt="3">
        <dgm:presLayoutVars>
          <dgm:chPref val="3"/>
        </dgm:presLayoutVars>
      </dgm:prSet>
      <dgm:spPr/>
    </dgm:pt>
    <dgm:pt modelId="{7E905300-EC71-40EA-92E7-DE668CD117DE}" type="pres">
      <dgm:prSet presAssocID="{4B048FD6-5DA1-4F0E-8950-FC5AE60971E9}" presName="hierChild2" presStyleCnt="0"/>
      <dgm:spPr/>
    </dgm:pt>
    <dgm:pt modelId="{16B91E61-0FC3-472E-A0A4-D1A65E3ECF2D}" type="pres">
      <dgm:prSet presAssocID="{6EAF452F-1A18-4615-ACCB-D25557FBB505}" presName="hierRoot1" presStyleCnt="0"/>
      <dgm:spPr/>
    </dgm:pt>
    <dgm:pt modelId="{3F844365-D6AD-47EB-BD95-6A8026A7B666}" type="pres">
      <dgm:prSet presAssocID="{6EAF452F-1A18-4615-ACCB-D25557FBB505}" presName="composite" presStyleCnt="0"/>
      <dgm:spPr/>
    </dgm:pt>
    <dgm:pt modelId="{3AC5D941-FCC8-4896-84F0-9FEDC8FA955C}" type="pres">
      <dgm:prSet presAssocID="{6EAF452F-1A18-4615-ACCB-D25557FBB505}" presName="background" presStyleLbl="node0" presStyleIdx="2" presStyleCnt="3"/>
      <dgm:spPr/>
    </dgm:pt>
    <dgm:pt modelId="{94341620-D067-4922-A081-E4E1CBC99D45}" type="pres">
      <dgm:prSet presAssocID="{6EAF452F-1A18-4615-ACCB-D25557FBB505}" presName="text" presStyleLbl="fgAcc0" presStyleIdx="2" presStyleCnt="3">
        <dgm:presLayoutVars>
          <dgm:chPref val="3"/>
        </dgm:presLayoutVars>
      </dgm:prSet>
      <dgm:spPr/>
    </dgm:pt>
    <dgm:pt modelId="{EB8AE29A-85F3-4873-9BC6-0973A65A1533}" type="pres">
      <dgm:prSet presAssocID="{6EAF452F-1A18-4615-ACCB-D25557FBB505}" presName="hierChild2" presStyleCnt="0"/>
      <dgm:spPr/>
    </dgm:pt>
  </dgm:ptLst>
  <dgm:cxnLst>
    <dgm:cxn modelId="{F29E6107-D79A-415B-885F-37A2D2F4AD27}" type="presOf" srcId="{6F7AC885-6503-4F79-9359-5BACBBF951F8}" destId="{0112BFA7-CC51-49F5-A864-83DE75F5A39B}" srcOrd="0" destOrd="0" presId="urn:microsoft.com/office/officeart/2005/8/layout/hierarchy1"/>
    <dgm:cxn modelId="{262CC30B-5FF4-4C93-8621-69F6AEC5ED17}" type="presOf" srcId="{6EAF452F-1A18-4615-ACCB-D25557FBB505}" destId="{94341620-D067-4922-A081-E4E1CBC99D45}" srcOrd="0" destOrd="0" presId="urn:microsoft.com/office/officeart/2005/8/layout/hierarchy1"/>
    <dgm:cxn modelId="{9E416219-E2CA-4CEB-B5FC-67671DE7D7DB}" srcId="{6F7AC885-6503-4F79-9359-5BACBBF951F8}" destId="{B072E138-4C2B-4C1A-8B04-5D30E60F9C41}" srcOrd="0" destOrd="0" parTransId="{D7F94568-058D-461E-93FA-21FF44F4C4CF}" sibTransId="{FDB764FA-05F2-45B7-918E-340066F8535E}"/>
    <dgm:cxn modelId="{BCE40A2F-5700-4DB5-9A95-3C869A72D7B4}" srcId="{6F7AC885-6503-4F79-9359-5BACBBF951F8}" destId="{4B048FD6-5DA1-4F0E-8950-FC5AE60971E9}" srcOrd="1" destOrd="0" parTransId="{F2852193-1676-496B-8116-FE07264D7255}" sibTransId="{27C24223-E123-4AE0-B493-CB35BAEBD822}"/>
    <dgm:cxn modelId="{469F9E40-14B0-4460-A8D3-A2A3DAE7CAE4}" type="presOf" srcId="{4B048FD6-5DA1-4F0E-8950-FC5AE60971E9}" destId="{BF514E51-1540-4D82-A81C-59BF89778908}" srcOrd="0" destOrd="0" presId="urn:microsoft.com/office/officeart/2005/8/layout/hierarchy1"/>
    <dgm:cxn modelId="{20DA9FDE-4628-4CB1-BF89-B61A8F619D5B}" srcId="{6F7AC885-6503-4F79-9359-5BACBBF951F8}" destId="{6EAF452F-1A18-4615-ACCB-D25557FBB505}" srcOrd="2" destOrd="0" parTransId="{CE800973-90A4-4AF8-829C-484CE0763CB4}" sibTransId="{A5D55993-8F04-467C-8EE0-B9CAAD190CB8}"/>
    <dgm:cxn modelId="{546955FC-0A03-4C16-A0B6-B10F667FE01C}" type="presOf" srcId="{B072E138-4C2B-4C1A-8B04-5D30E60F9C41}" destId="{1B15B5C8-1EB6-446A-BD18-0A46E40E3495}" srcOrd="0" destOrd="0" presId="urn:microsoft.com/office/officeart/2005/8/layout/hierarchy1"/>
    <dgm:cxn modelId="{EC6D2149-2444-4717-A152-63FBE2A6A469}" type="presParOf" srcId="{0112BFA7-CC51-49F5-A864-83DE75F5A39B}" destId="{1D22C6C8-4668-4545-8B5B-8E9E721AE48E}" srcOrd="0" destOrd="0" presId="urn:microsoft.com/office/officeart/2005/8/layout/hierarchy1"/>
    <dgm:cxn modelId="{398A922D-A240-4330-8646-72CFDE7461F6}" type="presParOf" srcId="{1D22C6C8-4668-4545-8B5B-8E9E721AE48E}" destId="{FBD3D98D-EC44-44D1-AAEA-B1998860AA2D}" srcOrd="0" destOrd="0" presId="urn:microsoft.com/office/officeart/2005/8/layout/hierarchy1"/>
    <dgm:cxn modelId="{038E2AB9-C75E-4383-97E5-EE09F29749E8}" type="presParOf" srcId="{FBD3D98D-EC44-44D1-AAEA-B1998860AA2D}" destId="{FE030AF9-8CF3-4A52-B5EE-583BFA7017C3}" srcOrd="0" destOrd="0" presId="urn:microsoft.com/office/officeart/2005/8/layout/hierarchy1"/>
    <dgm:cxn modelId="{6745206E-0210-4ED6-AEAE-D1A910736C34}" type="presParOf" srcId="{FBD3D98D-EC44-44D1-AAEA-B1998860AA2D}" destId="{1B15B5C8-1EB6-446A-BD18-0A46E40E3495}" srcOrd="1" destOrd="0" presId="urn:microsoft.com/office/officeart/2005/8/layout/hierarchy1"/>
    <dgm:cxn modelId="{483C340A-7DD2-4735-A558-775580A1CCF2}" type="presParOf" srcId="{1D22C6C8-4668-4545-8B5B-8E9E721AE48E}" destId="{E3A93944-E893-4F66-B992-FCA36CCF6D56}" srcOrd="1" destOrd="0" presId="urn:microsoft.com/office/officeart/2005/8/layout/hierarchy1"/>
    <dgm:cxn modelId="{58914F58-B07A-4B94-B874-1A2649B5DCB3}" type="presParOf" srcId="{0112BFA7-CC51-49F5-A864-83DE75F5A39B}" destId="{BC444BCA-EC69-47B5-B01C-BB23B30CBE7B}" srcOrd="1" destOrd="0" presId="urn:microsoft.com/office/officeart/2005/8/layout/hierarchy1"/>
    <dgm:cxn modelId="{B3004FB4-E93A-4C60-A105-291CA663C9CC}" type="presParOf" srcId="{BC444BCA-EC69-47B5-B01C-BB23B30CBE7B}" destId="{9C08CC1E-3D6A-4C51-9310-B7DEDE51B750}" srcOrd="0" destOrd="0" presId="urn:microsoft.com/office/officeart/2005/8/layout/hierarchy1"/>
    <dgm:cxn modelId="{39F24683-743C-4390-8B87-47FBD6F30E23}" type="presParOf" srcId="{9C08CC1E-3D6A-4C51-9310-B7DEDE51B750}" destId="{807ED365-5AF2-40A4-91FF-6D5B0B0EA8A1}" srcOrd="0" destOrd="0" presId="urn:microsoft.com/office/officeart/2005/8/layout/hierarchy1"/>
    <dgm:cxn modelId="{90A4E0AD-AAFF-40A5-A1D3-09BA7CD2E18F}" type="presParOf" srcId="{9C08CC1E-3D6A-4C51-9310-B7DEDE51B750}" destId="{BF514E51-1540-4D82-A81C-59BF89778908}" srcOrd="1" destOrd="0" presId="urn:microsoft.com/office/officeart/2005/8/layout/hierarchy1"/>
    <dgm:cxn modelId="{ED0ECB63-6056-4C05-AC07-FD0D11A58B96}" type="presParOf" srcId="{BC444BCA-EC69-47B5-B01C-BB23B30CBE7B}" destId="{7E905300-EC71-40EA-92E7-DE668CD117DE}" srcOrd="1" destOrd="0" presId="urn:microsoft.com/office/officeart/2005/8/layout/hierarchy1"/>
    <dgm:cxn modelId="{DBA4B939-4FDB-4150-B4A2-3E304240DA2E}" type="presParOf" srcId="{0112BFA7-CC51-49F5-A864-83DE75F5A39B}" destId="{16B91E61-0FC3-472E-A0A4-D1A65E3ECF2D}" srcOrd="2" destOrd="0" presId="urn:microsoft.com/office/officeart/2005/8/layout/hierarchy1"/>
    <dgm:cxn modelId="{9C657240-325F-41E9-8B82-5CE2BBEB5AD4}" type="presParOf" srcId="{16B91E61-0FC3-472E-A0A4-D1A65E3ECF2D}" destId="{3F844365-D6AD-47EB-BD95-6A8026A7B666}" srcOrd="0" destOrd="0" presId="urn:microsoft.com/office/officeart/2005/8/layout/hierarchy1"/>
    <dgm:cxn modelId="{E2667820-541A-453C-9425-0F5E0920F9D1}" type="presParOf" srcId="{3F844365-D6AD-47EB-BD95-6A8026A7B666}" destId="{3AC5D941-FCC8-4896-84F0-9FEDC8FA955C}" srcOrd="0" destOrd="0" presId="urn:microsoft.com/office/officeart/2005/8/layout/hierarchy1"/>
    <dgm:cxn modelId="{D2F8DB3F-6FEC-48DD-886A-C5037AA3009A}" type="presParOf" srcId="{3F844365-D6AD-47EB-BD95-6A8026A7B666}" destId="{94341620-D067-4922-A081-E4E1CBC99D45}" srcOrd="1" destOrd="0" presId="urn:microsoft.com/office/officeart/2005/8/layout/hierarchy1"/>
    <dgm:cxn modelId="{CBA378E3-A49E-4EAC-A8BA-A6C250C4DD2E}" type="presParOf" srcId="{16B91E61-0FC3-472E-A0A4-D1A65E3ECF2D}" destId="{EB8AE29A-85F3-4873-9BC6-0973A65A15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218EB3-030B-4DCC-8228-1C6C4215E0A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25AB38-A430-4B85-85A7-F1ED816D9691}">
      <dgm:prSet/>
      <dgm:spPr/>
      <dgm:t>
        <a:bodyPr/>
        <a:lstStyle/>
        <a:p>
          <a:r>
            <a:rPr lang="hu-HU"/>
            <a:t>RIP v2 dinamikus útvonalválasztás</a:t>
          </a:r>
          <a:endParaRPr lang="en-US"/>
        </a:p>
      </dgm:t>
    </dgm:pt>
    <dgm:pt modelId="{3725D0EA-E574-40B3-B56C-2E507CA6C729}" type="parTrans" cxnId="{6EED75FF-AF43-4C15-95B0-F19FC3382E7B}">
      <dgm:prSet/>
      <dgm:spPr/>
      <dgm:t>
        <a:bodyPr/>
        <a:lstStyle/>
        <a:p>
          <a:endParaRPr lang="en-US"/>
        </a:p>
      </dgm:t>
    </dgm:pt>
    <dgm:pt modelId="{D0C9F461-9F97-47FF-94A8-70772AD25E5B}" type="sibTrans" cxnId="{6EED75FF-AF43-4C15-95B0-F19FC3382E7B}">
      <dgm:prSet/>
      <dgm:spPr/>
      <dgm:t>
        <a:bodyPr/>
        <a:lstStyle/>
        <a:p>
          <a:endParaRPr lang="en-US"/>
        </a:p>
      </dgm:t>
    </dgm:pt>
    <dgm:pt modelId="{F1A1DDCC-3A1C-4AFC-B3FB-B0353C1263BC}">
      <dgm:prSet/>
      <dgm:spPr/>
      <dgm:t>
        <a:bodyPr/>
        <a:lstStyle/>
        <a:p>
          <a:r>
            <a:rPr lang="hu-HU"/>
            <a:t>VTP a VLAN-ok központi kezelésére</a:t>
          </a:r>
          <a:endParaRPr lang="en-US"/>
        </a:p>
      </dgm:t>
    </dgm:pt>
    <dgm:pt modelId="{42497701-A637-48FB-8A28-051D762FCF60}" type="parTrans" cxnId="{749282EF-1F42-490B-B77B-A4E6029BC07E}">
      <dgm:prSet/>
      <dgm:spPr/>
      <dgm:t>
        <a:bodyPr/>
        <a:lstStyle/>
        <a:p>
          <a:endParaRPr lang="en-US"/>
        </a:p>
      </dgm:t>
    </dgm:pt>
    <dgm:pt modelId="{5BA34259-B8F6-41EF-AA8F-30FE99FCD9F0}" type="sibTrans" cxnId="{749282EF-1F42-490B-B77B-A4E6029BC07E}">
      <dgm:prSet/>
      <dgm:spPr/>
      <dgm:t>
        <a:bodyPr/>
        <a:lstStyle/>
        <a:p>
          <a:endParaRPr lang="en-US"/>
        </a:p>
      </dgm:t>
    </dgm:pt>
    <dgm:pt modelId="{1C83F050-759A-4D45-B916-BA8336918D63}">
      <dgm:prSet/>
      <dgm:spPr/>
      <dgm:t>
        <a:bodyPr/>
        <a:lstStyle/>
        <a:p>
          <a:r>
            <a:rPr lang="hu-HU"/>
            <a:t>NAT címfordítás</a:t>
          </a:r>
          <a:endParaRPr lang="en-US"/>
        </a:p>
      </dgm:t>
    </dgm:pt>
    <dgm:pt modelId="{32152A21-8033-4FD5-85B6-B5F856DD1E3A}" type="parTrans" cxnId="{AADF5A9A-2100-4E1B-A065-6BCD53E411C9}">
      <dgm:prSet/>
      <dgm:spPr/>
      <dgm:t>
        <a:bodyPr/>
        <a:lstStyle/>
        <a:p>
          <a:endParaRPr lang="en-US"/>
        </a:p>
      </dgm:t>
    </dgm:pt>
    <dgm:pt modelId="{92BD1858-D9F3-4691-AAED-5B781E6361B2}" type="sibTrans" cxnId="{AADF5A9A-2100-4E1B-A065-6BCD53E411C9}">
      <dgm:prSet/>
      <dgm:spPr/>
      <dgm:t>
        <a:bodyPr/>
        <a:lstStyle/>
        <a:p>
          <a:endParaRPr lang="en-US"/>
        </a:p>
      </dgm:t>
    </dgm:pt>
    <dgm:pt modelId="{E6A352A6-DFA1-4AFC-89FD-ADCB80E09946}">
      <dgm:prSet/>
      <dgm:spPr/>
      <dgm:t>
        <a:bodyPr/>
        <a:lstStyle/>
        <a:p>
          <a:r>
            <a:rPr lang="hu-HU"/>
            <a:t>CHAP hitelesítés és statikus útvonalválasztás</a:t>
          </a:r>
          <a:endParaRPr lang="en-US"/>
        </a:p>
      </dgm:t>
    </dgm:pt>
    <dgm:pt modelId="{BA040AD5-A2F8-4A48-B5BA-8DE81ADD9151}" type="parTrans" cxnId="{EC6C9477-BF7D-4B1F-A545-6F32DE959AE5}">
      <dgm:prSet/>
      <dgm:spPr/>
      <dgm:t>
        <a:bodyPr/>
        <a:lstStyle/>
        <a:p>
          <a:endParaRPr lang="en-US"/>
        </a:p>
      </dgm:t>
    </dgm:pt>
    <dgm:pt modelId="{E901EB9C-3106-48A7-A2AC-3E3D37DA7F47}" type="sibTrans" cxnId="{EC6C9477-BF7D-4B1F-A545-6F32DE959AE5}">
      <dgm:prSet/>
      <dgm:spPr/>
      <dgm:t>
        <a:bodyPr/>
        <a:lstStyle/>
        <a:p>
          <a:endParaRPr lang="en-US"/>
        </a:p>
      </dgm:t>
    </dgm:pt>
    <dgm:pt modelId="{890485B8-400E-4CDD-9022-2258C60E2759}" type="pres">
      <dgm:prSet presAssocID="{EF218EB3-030B-4DCC-8228-1C6C4215E0A8}" presName="matrix" presStyleCnt="0">
        <dgm:presLayoutVars>
          <dgm:chMax val="1"/>
          <dgm:dir/>
          <dgm:resizeHandles val="exact"/>
        </dgm:presLayoutVars>
      </dgm:prSet>
      <dgm:spPr/>
    </dgm:pt>
    <dgm:pt modelId="{6783DD97-32C7-406F-A090-327AC962AE0E}" type="pres">
      <dgm:prSet presAssocID="{EF218EB3-030B-4DCC-8228-1C6C4215E0A8}" presName="diamond" presStyleLbl="bgShp" presStyleIdx="0" presStyleCnt="1"/>
      <dgm:spPr/>
    </dgm:pt>
    <dgm:pt modelId="{5A4A6BEC-6449-4574-A5D3-01CF2F04A3B5}" type="pres">
      <dgm:prSet presAssocID="{EF218EB3-030B-4DCC-8228-1C6C4215E0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491036-B6FA-4573-AE80-973F0E55C9BC}" type="pres">
      <dgm:prSet presAssocID="{EF218EB3-030B-4DCC-8228-1C6C4215E0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DD3794-049B-4CA9-8EB4-208C1CA93A87}" type="pres">
      <dgm:prSet presAssocID="{EF218EB3-030B-4DCC-8228-1C6C4215E0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545F75-41A7-4A9F-9DB0-A95D00431E02}" type="pres">
      <dgm:prSet presAssocID="{EF218EB3-030B-4DCC-8228-1C6C4215E0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A6FC864-668B-4D84-BFDF-AC6136963496}" type="presOf" srcId="{4725AB38-A430-4B85-85A7-F1ED816D9691}" destId="{5A4A6BEC-6449-4574-A5D3-01CF2F04A3B5}" srcOrd="0" destOrd="0" presId="urn:microsoft.com/office/officeart/2005/8/layout/matrix3"/>
    <dgm:cxn modelId="{8C552165-B5B0-42A9-83F0-52AE712EBBF8}" type="presOf" srcId="{1C83F050-759A-4D45-B916-BA8336918D63}" destId="{19DD3794-049B-4CA9-8EB4-208C1CA93A87}" srcOrd="0" destOrd="0" presId="urn:microsoft.com/office/officeart/2005/8/layout/matrix3"/>
    <dgm:cxn modelId="{EC6C9477-BF7D-4B1F-A545-6F32DE959AE5}" srcId="{EF218EB3-030B-4DCC-8228-1C6C4215E0A8}" destId="{E6A352A6-DFA1-4AFC-89FD-ADCB80E09946}" srcOrd="3" destOrd="0" parTransId="{BA040AD5-A2F8-4A48-B5BA-8DE81ADD9151}" sibTransId="{E901EB9C-3106-48A7-A2AC-3E3D37DA7F47}"/>
    <dgm:cxn modelId="{AADF5A9A-2100-4E1B-A065-6BCD53E411C9}" srcId="{EF218EB3-030B-4DCC-8228-1C6C4215E0A8}" destId="{1C83F050-759A-4D45-B916-BA8336918D63}" srcOrd="2" destOrd="0" parTransId="{32152A21-8033-4FD5-85B6-B5F856DD1E3A}" sibTransId="{92BD1858-D9F3-4691-AAED-5B781E6361B2}"/>
    <dgm:cxn modelId="{69E434BF-B64D-4219-804C-2ECAFA879A38}" type="presOf" srcId="{EF218EB3-030B-4DCC-8228-1C6C4215E0A8}" destId="{890485B8-400E-4CDD-9022-2258C60E2759}" srcOrd="0" destOrd="0" presId="urn:microsoft.com/office/officeart/2005/8/layout/matrix3"/>
    <dgm:cxn modelId="{C61D2CD0-1208-4789-AA83-F706AC87DE50}" type="presOf" srcId="{F1A1DDCC-3A1C-4AFC-B3FB-B0353C1263BC}" destId="{71491036-B6FA-4573-AE80-973F0E55C9BC}" srcOrd="0" destOrd="0" presId="urn:microsoft.com/office/officeart/2005/8/layout/matrix3"/>
    <dgm:cxn modelId="{A10C32ED-E0DF-41CD-AADA-FE00FF9E4DB2}" type="presOf" srcId="{E6A352A6-DFA1-4AFC-89FD-ADCB80E09946}" destId="{21545F75-41A7-4A9F-9DB0-A95D00431E02}" srcOrd="0" destOrd="0" presId="urn:microsoft.com/office/officeart/2005/8/layout/matrix3"/>
    <dgm:cxn modelId="{749282EF-1F42-490B-B77B-A4E6029BC07E}" srcId="{EF218EB3-030B-4DCC-8228-1C6C4215E0A8}" destId="{F1A1DDCC-3A1C-4AFC-B3FB-B0353C1263BC}" srcOrd="1" destOrd="0" parTransId="{42497701-A637-48FB-8A28-051D762FCF60}" sibTransId="{5BA34259-B8F6-41EF-AA8F-30FE99FCD9F0}"/>
    <dgm:cxn modelId="{6EED75FF-AF43-4C15-95B0-F19FC3382E7B}" srcId="{EF218EB3-030B-4DCC-8228-1C6C4215E0A8}" destId="{4725AB38-A430-4B85-85A7-F1ED816D9691}" srcOrd="0" destOrd="0" parTransId="{3725D0EA-E574-40B3-B56C-2E507CA6C729}" sibTransId="{D0C9F461-9F97-47FF-94A8-70772AD25E5B}"/>
    <dgm:cxn modelId="{72247E20-9053-4664-88A3-0E9344DB63E9}" type="presParOf" srcId="{890485B8-400E-4CDD-9022-2258C60E2759}" destId="{6783DD97-32C7-406F-A090-327AC962AE0E}" srcOrd="0" destOrd="0" presId="urn:microsoft.com/office/officeart/2005/8/layout/matrix3"/>
    <dgm:cxn modelId="{11A91FBC-C0A5-4916-B506-02D09F0E7953}" type="presParOf" srcId="{890485B8-400E-4CDD-9022-2258C60E2759}" destId="{5A4A6BEC-6449-4574-A5D3-01CF2F04A3B5}" srcOrd="1" destOrd="0" presId="urn:microsoft.com/office/officeart/2005/8/layout/matrix3"/>
    <dgm:cxn modelId="{EEA910C8-BE48-4731-A0E2-431CC328787E}" type="presParOf" srcId="{890485B8-400E-4CDD-9022-2258C60E2759}" destId="{71491036-B6FA-4573-AE80-973F0E55C9BC}" srcOrd="2" destOrd="0" presId="urn:microsoft.com/office/officeart/2005/8/layout/matrix3"/>
    <dgm:cxn modelId="{C68E831C-B825-499B-8C0A-AB7A8CF7A750}" type="presParOf" srcId="{890485B8-400E-4CDD-9022-2258C60E2759}" destId="{19DD3794-049B-4CA9-8EB4-208C1CA93A87}" srcOrd="3" destOrd="0" presId="urn:microsoft.com/office/officeart/2005/8/layout/matrix3"/>
    <dgm:cxn modelId="{B31582F5-0421-4EFF-A74D-60590F3C0F0A}" type="presParOf" srcId="{890485B8-400E-4CDD-9022-2258C60E2759}" destId="{21545F75-41A7-4A9F-9DB0-A95D00431E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8FC7E-EA87-4F0D-81CB-27A22A03D0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EDAEF9-8372-4917-AA73-BE2906FBDD12}">
      <dgm:prSet/>
      <dgm:spPr/>
      <dgm:t>
        <a:bodyPr/>
        <a:lstStyle/>
        <a:p>
          <a:r>
            <a:rPr lang="hu-HU" b="1" i="0" baseline="0"/>
            <a:t>Tűzfal (ASA 5506-X)</a:t>
          </a:r>
          <a:r>
            <a:rPr lang="hu-HU" b="0" i="0" baseline="0"/>
            <a:t>: Szűri a bejövő és kimenő forgalmat, védelmet biztosít.</a:t>
          </a:r>
          <a:endParaRPr lang="en-US"/>
        </a:p>
      </dgm:t>
    </dgm:pt>
    <dgm:pt modelId="{39EF0202-CEE9-4BFD-B1E4-8D7067A503A9}" type="parTrans" cxnId="{01BD7F2D-0531-4E1A-ACA3-A0188F8817A2}">
      <dgm:prSet/>
      <dgm:spPr/>
      <dgm:t>
        <a:bodyPr/>
        <a:lstStyle/>
        <a:p>
          <a:endParaRPr lang="en-US"/>
        </a:p>
      </dgm:t>
    </dgm:pt>
    <dgm:pt modelId="{39D28FD5-9F83-4D2E-AC57-79382C0170CF}" type="sibTrans" cxnId="{01BD7F2D-0531-4E1A-ACA3-A0188F8817A2}">
      <dgm:prSet/>
      <dgm:spPr/>
      <dgm:t>
        <a:bodyPr/>
        <a:lstStyle/>
        <a:p>
          <a:endParaRPr lang="en-US"/>
        </a:p>
      </dgm:t>
    </dgm:pt>
    <dgm:pt modelId="{778CAD0B-C126-4EEB-B416-212EDB5CD6F9}">
      <dgm:prSet/>
      <dgm:spPr/>
      <dgm:t>
        <a:bodyPr/>
        <a:lstStyle/>
        <a:p>
          <a:r>
            <a:rPr lang="hu-HU" b="1" i="0" baseline="0"/>
            <a:t>SSH és Telnet elérés</a:t>
          </a:r>
          <a:r>
            <a:rPr lang="hu-HU" b="0" i="0" baseline="0"/>
            <a:t>: A rendszergazda </a:t>
          </a:r>
          <a:r>
            <a:rPr lang="hu-HU" b="1" i="0" baseline="0"/>
            <a:t>biztonságos távoli hozzáférése</a:t>
          </a:r>
          <a:r>
            <a:rPr lang="hu-HU" b="0" i="0" baseline="0"/>
            <a:t> az eszközökhöz.</a:t>
          </a:r>
          <a:endParaRPr lang="en-US"/>
        </a:p>
      </dgm:t>
    </dgm:pt>
    <dgm:pt modelId="{1764AAD3-3FDE-4386-B2E2-BF21D9EB7F9D}" type="parTrans" cxnId="{59BB1995-284C-444C-B5BA-859FD4E6055F}">
      <dgm:prSet/>
      <dgm:spPr/>
      <dgm:t>
        <a:bodyPr/>
        <a:lstStyle/>
        <a:p>
          <a:endParaRPr lang="en-US"/>
        </a:p>
      </dgm:t>
    </dgm:pt>
    <dgm:pt modelId="{75E2FC36-66EA-4A4B-B06F-E5DAD76D9D4F}" type="sibTrans" cxnId="{59BB1995-284C-444C-B5BA-859FD4E6055F}">
      <dgm:prSet/>
      <dgm:spPr/>
      <dgm:t>
        <a:bodyPr/>
        <a:lstStyle/>
        <a:p>
          <a:endParaRPr lang="en-US"/>
        </a:p>
      </dgm:t>
    </dgm:pt>
    <dgm:pt modelId="{80EE7822-4687-4EC9-A017-2AA4EA9AA8BC}">
      <dgm:prSet/>
      <dgm:spPr/>
      <dgm:t>
        <a:bodyPr/>
        <a:lstStyle/>
        <a:p>
          <a:r>
            <a:rPr lang="hu-HU" b="1" i="0" baseline="0"/>
            <a:t>Védelem az illetéktelen belépések ellen.</a:t>
          </a:r>
          <a:endParaRPr lang="en-US"/>
        </a:p>
      </dgm:t>
    </dgm:pt>
    <dgm:pt modelId="{58B7FE0F-2598-4EFB-B0F4-000352071E07}" type="parTrans" cxnId="{7CEC41C7-CA96-42A4-815A-90B991501974}">
      <dgm:prSet/>
      <dgm:spPr/>
      <dgm:t>
        <a:bodyPr/>
        <a:lstStyle/>
        <a:p>
          <a:endParaRPr lang="en-US"/>
        </a:p>
      </dgm:t>
    </dgm:pt>
    <dgm:pt modelId="{CBF2FF8D-8637-4FE6-9DAE-46FBC8BF7CC7}" type="sibTrans" cxnId="{7CEC41C7-CA96-42A4-815A-90B991501974}">
      <dgm:prSet/>
      <dgm:spPr/>
      <dgm:t>
        <a:bodyPr/>
        <a:lstStyle/>
        <a:p>
          <a:endParaRPr lang="en-US"/>
        </a:p>
      </dgm:t>
    </dgm:pt>
    <dgm:pt modelId="{D680A810-EEA4-46D8-9A46-36C4FD3A6A00}" type="pres">
      <dgm:prSet presAssocID="{2E48FC7E-EA87-4F0D-81CB-27A22A03D0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43815C-4EB8-4059-93F8-D6022722DBF5}" type="pres">
      <dgm:prSet presAssocID="{47EDAEF9-8372-4917-AA73-BE2906FBDD12}" presName="hierRoot1" presStyleCnt="0"/>
      <dgm:spPr/>
    </dgm:pt>
    <dgm:pt modelId="{3E0BEA96-452E-451C-B953-04EF096C172D}" type="pres">
      <dgm:prSet presAssocID="{47EDAEF9-8372-4917-AA73-BE2906FBDD12}" presName="composite" presStyleCnt="0"/>
      <dgm:spPr/>
    </dgm:pt>
    <dgm:pt modelId="{4C8CE34A-8B16-48EC-8595-2F9EB8D0E4DC}" type="pres">
      <dgm:prSet presAssocID="{47EDAEF9-8372-4917-AA73-BE2906FBDD12}" presName="background" presStyleLbl="node0" presStyleIdx="0" presStyleCnt="3"/>
      <dgm:spPr/>
    </dgm:pt>
    <dgm:pt modelId="{21293FFD-7213-449C-96F3-AE6B8A0DBAE5}" type="pres">
      <dgm:prSet presAssocID="{47EDAEF9-8372-4917-AA73-BE2906FBDD12}" presName="text" presStyleLbl="fgAcc0" presStyleIdx="0" presStyleCnt="3">
        <dgm:presLayoutVars>
          <dgm:chPref val="3"/>
        </dgm:presLayoutVars>
      </dgm:prSet>
      <dgm:spPr/>
    </dgm:pt>
    <dgm:pt modelId="{3AF629EF-D5BD-4E0E-B574-F9402DC85BAC}" type="pres">
      <dgm:prSet presAssocID="{47EDAEF9-8372-4917-AA73-BE2906FBDD12}" presName="hierChild2" presStyleCnt="0"/>
      <dgm:spPr/>
    </dgm:pt>
    <dgm:pt modelId="{A2D5F9A4-02DD-47F0-8C9A-C3D8BD11E75D}" type="pres">
      <dgm:prSet presAssocID="{778CAD0B-C126-4EEB-B416-212EDB5CD6F9}" presName="hierRoot1" presStyleCnt="0"/>
      <dgm:spPr/>
    </dgm:pt>
    <dgm:pt modelId="{A1A79F09-A9E1-470E-98CC-75A736282B2E}" type="pres">
      <dgm:prSet presAssocID="{778CAD0B-C126-4EEB-B416-212EDB5CD6F9}" presName="composite" presStyleCnt="0"/>
      <dgm:spPr/>
    </dgm:pt>
    <dgm:pt modelId="{B34DFD10-FE4B-457B-810B-058F769C4792}" type="pres">
      <dgm:prSet presAssocID="{778CAD0B-C126-4EEB-B416-212EDB5CD6F9}" presName="background" presStyleLbl="node0" presStyleIdx="1" presStyleCnt="3"/>
      <dgm:spPr/>
    </dgm:pt>
    <dgm:pt modelId="{ADD9A723-7688-4162-877E-D499990DFC40}" type="pres">
      <dgm:prSet presAssocID="{778CAD0B-C126-4EEB-B416-212EDB5CD6F9}" presName="text" presStyleLbl="fgAcc0" presStyleIdx="1" presStyleCnt="3">
        <dgm:presLayoutVars>
          <dgm:chPref val="3"/>
        </dgm:presLayoutVars>
      </dgm:prSet>
      <dgm:spPr/>
    </dgm:pt>
    <dgm:pt modelId="{A61D7A88-0528-405F-B92E-13E61490B67A}" type="pres">
      <dgm:prSet presAssocID="{778CAD0B-C126-4EEB-B416-212EDB5CD6F9}" presName="hierChild2" presStyleCnt="0"/>
      <dgm:spPr/>
    </dgm:pt>
    <dgm:pt modelId="{C8D1CACB-E976-4504-BA12-273FB9817F24}" type="pres">
      <dgm:prSet presAssocID="{80EE7822-4687-4EC9-A017-2AA4EA9AA8BC}" presName="hierRoot1" presStyleCnt="0"/>
      <dgm:spPr/>
    </dgm:pt>
    <dgm:pt modelId="{90D23A99-8339-486F-ACFA-408AF83798A4}" type="pres">
      <dgm:prSet presAssocID="{80EE7822-4687-4EC9-A017-2AA4EA9AA8BC}" presName="composite" presStyleCnt="0"/>
      <dgm:spPr/>
    </dgm:pt>
    <dgm:pt modelId="{34396920-46E1-4307-8063-DCCF7820B246}" type="pres">
      <dgm:prSet presAssocID="{80EE7822-4687-4EC9-A017-2AA4EA9AA8BC}" presName="background" presStyleLbl="node0" presStyleIdx="2" presStyleCnt="3"/>
      <dgm:spPr/>
    </dgm:pt>
    <dgm:pt modelId="{F6A75CC3-5216-41D4-92ED-BBF4FAF7FBC0}" type="pres">
      <dgm:prSet presAssocID="{80EE7822-4687-4EC9-A017-2AA4EA9AA8BC}" presName="text" presStyleLbl="fgAcc0" presStyleIdx="2" presStyleCnt="3">
        <dgm:presLayoutVars>
          <dgm:chPref val="3"/>
        </dgm:presLayoutVars>
      </dgm:prSet>
      <dgm:spPr/>
    </dgm:pt>
    <dgm:pt modelId="{E7D9C5DE-5B82-4BB6-8434-613EC93D91B9}" type="pres">
      <dgm:prSet presAssocID="{80EE7822-4687-4EC9-A017-2AA4EA9AA8BC}" presName="hierChild2" presStyleCnt="0"/>
      <dgm:spPr/>
    </dgm:pt>
  </dgm:ptLst>
  <dgm:cxnLst>
    <dgm:cxn modelId="{87B91220-8808-47B8-B76C-C29B3FEDF675}" type="presOf" srcId="{778CAD0B-C126-4EEB-B416-212EDB5CD6F9}" destId="{ADD9A723-7688-4162-877E-D499990DFC40}" srcOrd="0" destOrd="0" presId="urn:microsoft.com/office/officeart/2005/8/layout/hierarchy1"/>
    <dgm:cxn modelId="{01BD7F2D-0531-4E1A-ACA3-A0188F8817A2}" srcId="{2E48FC7E-EA87-4F0D-81CB-27A22A03D04F}" destId="{47EDAEF9-8372-4917-AA73-BE2906FBDD12}" srcOrd="0" destOrd="0" parTransId="{39EF0202-CEE9-4BFD-B1E4-8D7067A503A9}" sibTransId="{39D28FD5-9F83-4D2E-AC57-79382C0170CF}"/>
    <dgm:cxn modelId="{8E1F6F70-F105-4E0E-8883-EB507D119008}" type="presOf" srcId="{47EDAEF9-8372-4917-AA73-BE2906FBDD12}" destId="{21293FFD-7213-449C-96F3-AE6B8A0DBAE5}" srcOrd="0" destOrd="0" presId="urn:microsoft.com/office/officeart/2005/8/layout/hierarchy1"/>
    <dgm:cxn modelId="{C9BCCD7A-06FD-499F-B12C-6EC2A69B6520}" type="presOf" srcId="{80EE7822-4687-4EC9-A017-2AA4EA9AA8BC}" destId="{F6A75CC3-5216-41D4-92ED-BBF4FAF7FBC0}" srcOrd="0" destOrd="0" presId="urn:microsoft.com/office/officeart/2005/8/layout/hierarchy1"/>
    <dgm:cxn modelId="{59BB1995-284C-444C-B5BA-859FD4E6055F}" srcId="{2E48FC7E-EA87-4F0D-81CB-27A22A03D04F}" destId="{778CAD0B-C126-4EEB-B416-212EDB5CD6F9}" srcOrd="1" destOrd="0" parTransId="{1764AAD3-3FDE-4386-B2E2-BF21D9EB7F9D}" sibTransId="{75E2FC36-66EA-4A4B-B06F-E5DAD76D9D4F}"/>
    <dgm:cxn modelId="{127F8FC5-FF47-4945-A466-36F00825B716}" type="presOf" srcId="{2E48FC7E-EA87-4F0D-81CB-27A22A03D04F}" destId="{D680A810-EEA4-46D8-9A46-36C4FD3A6A00}" srcOrd="0" destOrd="0" presId="urn:microsoft.com/office/officeart/2005/8/layout/hierarchy1"/>
    <dgm:cxn modelId="{7CEC41C7-CA96-42A4-815A-90B991501974}" srcId="{2E48FC7E-EA87-4F0D-81CB-27A22A03D04F}" destId="{80EE7822-4687-4EC9-A017-2AA4EA9AA8BC}" srcOrd="2" destOrd="0" parTransId="{58B7FE0F-2598-4EFB-B0F4-000352071E07}" sibTransId="{CBF2FF8D-8637-4FE6-9DAE-46FBC8BF7CC7}"/>
    <dgm:cxn modelId="{31076A9F-1FC8-4D8D-9A95-6A8A9212D5A7}" type="presParOf" srcId="{D680A810-EEA4-46D8-9A46-36C4FD3A6A00}" destId="{0943815C-4EB8-4059-93F8-D6022722DBF5}" srcOrd="0" destOrd="0" presId="urn:microsoft.com/office/officeart/2005/8/layout/hierarchy1"/>
    <dgm:cxn modelId="{77157F3B-0FC0-4408-AF3E-3E36101F7DC7}" type="presParOf" srcId="{0943815C-4EB8-4059-93F8-D6022722DBF5}" destId="{3E0BEA96-452E-451C-B953-04EF096C172D}" srcOrd="0" destOrd="0" presId="urn:microsoft.com/office/officeart/2005/8/layout/hierarchy1"/>
    <dgm:cxn modelId="{44A23F96-D1D7-401A-B0F9-D81342760B2D}" type="presParOf" srcId="{3E0BEA96-452E-451C-B953-04EF096C172D}" destId="{4C8CE34A-8B16-48EC-8595-2F9EB8D0E4DC}" srcOrd="0" destOrd="0" presId="urn:microsoft.com/office/officeart/2005/8/layout/hierarchy1"/>
    <dgm:cxn modelId="{3F32F8C7-B4C3-42B5-B81F-3F88BB7AEF4A}" type="presParOf" srcId="{3E0BEA96-452E-451C-B953-04EF096C172D}" destId="{21293FFD-7213-449C-96F3-AE6B8A0DBAE5}" srcOrd="1" destOrd="0" presId="urn:microsoft.com/office/officeart/2005/8/layout/hierarchy1"/>
    <dgm:cxn modelId="{36E0A72D-23FF-4C70-8AE4-19E5375F56C8}" type="presParOf" srcId="{0943815C-4EB8-4059-93F8-D6022722DBF5}" destId="{3AF629EF-D5BD-4E0E-B574-F9402DC85BAC}" srcOrd="1" destOrd="0" presId="urn:microsoft.com/office/officeart/2005/8/layout/hierarchy1"/>
    <dgm:cxn modelId="{897CAAA4-DF9E-4F08-8568-E679A8A9205F}" type="presParOf" srcId="{D680A810-EEA4-46D8-9A46-36C4FD3A6A00}" destId="{A2D5F9A4-02DD-47F0-8C9A-C3D8BD11E75D}" srcOrd="1" destOrd="0" presId="urn:microsoft.com/office/officeart/2005/8/layout/hierarchy1"/>
    <dgm:cxn modelId="{FA82079D-3CFA-44D3-92E1-32AE66507E5E}" type="presParOf" srcId="{A2D5F9A4-02DD-47F0-8C9A-C3D8BD11E75D}" destId="{A1A79F09-A9E1-470E-98CC-75A736282B2E}" srcOrd="0" destOrd="0" presId="urn:microsoft.com/office/officeart/2005/8/layout/hierarchy1"/>
    <dgm:cxn modelId="{D91C7C15-1EFA-440A-A49E-170DA756C423}" type="presParOf" srcId="{A1A79F09-A9E1-470E-98CC-75A736282B2E}" destId="{B34DFD10-FE4B-457B-810B-058F769C4792}" srcOrd="0" destOrd="0" presId="urn:microsoft.com/office/officeart/2005/8/layout/hierarchy1"/>
    <dgm:cxn modelId="{9754A5A9-EA57-4AB3-AB24-B142D21D6284}" type="presParOf" srcId="{A1A79F09-A9E1-470E-98CC-75A736282B2E}" destId="{ADD9A723-7688-4162-877E-D499990DFC40}" srcOrd="1" destOrd="0" presId="urn:microsoft.com/office/officeart/2005/8/layout/hierarchy1"/>
    <dgm:cxn modelId="{D9D8B10A-CB34-400F-85E9-21130C8478E5}" type="presParOf" srcId="{A2D5F9A4-02DD-47F0-8C9A-C3D8BD11E75D}" destId="{A61D7A88-0528-405F-B92E-13E61490B67A}" srcOrd="1" destOrd="0" presId="urn:microsoft.com/office/officeart/2005/8/layout/hierarchy1"/>
    <dgm:cxn modelId="{F025C0B3-F2F2-49A0-97C3-90D122AF4247}" type="presParOf" srcId="{D680A810-EEA4-46D8-9A46-36C4FD3A6A00}" destId="{C8D1CACB-E976-4504-BA12-273FB9817F24}" srcOrd="2" destOrd="0" presId="urn:microsoft.com/office/officeart/2005/8/layout/hierarchy1"/>
    <dgm:cxn modelId="{FF3F2D1C-EAC5-47B2-936B-E70096FDC51D}" type="presParOf" srcId="{C8D1CACB-E976-4504-BA12-273FB9817F24}" destId="{90D23A99-8339-486F-ACFA-408AF83798A4}" srcOrd="0" destOrd="0" presId="urn:microsoft.com/office/officeart/2005/8/layout/hierarchy1"/>
    <dgm:cxn modelId="{92C1C563-FF1C-458B-BCA9-6F6EB905501B}" type="presParOf" srcId="{90D23A99-8339-486F-ACFA-408AF83798A4}" destId="{34396920-46E1-4307-8063-DCCF7820B246}" srcOrd="0" destOrd="0" presId="urn:microsoft.com/office/officeart/2005/8/layout/hierarchy1"/>
    <dgm:cxn modelId="{871A92EE-9C84-446F-9502-DA1BDB19CB84}" type="presParOf" srcId="{90D23A99-8339-486F-ACFA-408AF83798A4}" destId="{F6A75CC3-5216-41D4-92ED-BBF4FAF7FBC0}" srcOrd="1" destOrd="0" presId="urn:microsoft.com/office/officeart/2005/8/layout/hierarchy1"/>
    <dgm:cxn modelId="{16A97075-B101-4ABC-B095-13C17C813440}" type="presParOf" srcId="{C8D1CACB-E976-4504-BA12-273FB9817F24}" destId="{E7D9C5DE-5B82-4BB6-8434-613EC93D9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DC80-6417-43B9-AF3E-3A8AE945C103}">
      <dsp:nvSpPr>
        <dsp:cNvPr id="0" name=""/>
        <dsp:cNvSpPr/>
      </dsp:nvSpPr>
      <dsp:spPr>
        <a:xfrm>
          <a:off x="0" y="50521"/>
          <a:ext cx="6002110" cy="6633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Cisco 2901 Router</a:t>
          </a:r>
          <a:endParaRPr lang="en-US" sz="2700" kern="1200"/>
        </a:p>
      </dsp:txBody>
      <dsp:txXfrm>
        <a:off x="32384" y="82905"/>
        <a:ext cx="5937342" cy="598621"/>
      </dsp:txXfrm>
    </dsp:sp>
    <dsp:sp modelId="{278137EF-5C36-4586-8CBA-24194E423EE6}">
      <dsp:nvSpPr>
        <dsp:cNvPr id="0" name=""/>
        <dsp:cNvSpPr/>
      </dsp:nvSpPr>
      <dsp:spPr>
        <a:xfrm>
          <a:off x="0" y="791671"/>
          <a:ext cx="6002110" cy="66338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Cisco 2960-24TT Switch</a:t>
          </a:r>
          <a:endParaRPr lang="en-US" sz="2700" kern="1200"/>
        </a:p>
      </dsp:txBody>
      <dsp:txXfrm>
        <a:off x="32384" y="824055"/>
        <a:ext cx="5937342" cy="598621"/>
      </dsp:txXfrm>
    </dsp:sp>
    <dsp:sp modelId="{9092C798-B96E-40B9-9A51-C1CA226CE35A}">
      <dsp:nvSpPr>
        <dsp:cNvPr id="0" name=""/>
        <dsp:cNvSpPr/>
      </dsp:nvSpPr>
      <dsp:spPr>
        <a:xfrm>
          <a:off x="0" y="1532822"/>
          <a:ext cx="6002110" cy="66338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ASA 5506-X Tűzfal</a:t>
          </a:r>
          <a:endParaRPr lang="en-US" sz="2700" kern="1200"/>
        </a:p>
      </dsp:txBody>
      <dsp:txXfrm>
        <a:off x="32384" y="1565206"/>
        <a:ext cx="5937342" cy="598621"/>
      </dsp:txXfrm>
    </dsp:sp>
    <dsp:sp modelId="{2096D85B-A05E-4748-AC95-79DC0AE0364A}">
      <dsp:nvSpPr>
        <dsp:cNvPr id="0" name=""/>
        <dsp:cNvSpPr/>
      </dsp:nvSpPr>
      <dsp:spPr>
        <a:xfrm>
          <a:off x="0" y="2273972"/>
          <a:ext cx="6002110" cy="66338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DHCP, DNS, Active Directory Szerver</a:t>
          </a:r>
          <a:endParaRPr lang="en-US" sz="2700" kern="1200"/>
        </a:p>
      </dsp:txBody>
      <dsp:txXfrm>
        <a:off x="32384" y="2306356"/>
        <a:ext cx="5937342" cy="598621"/>
      </dsp:txXfrm>
    </dsp:sp>
    <dsp:sp modelId="{811AC351-6C51-4899-B9E0-F7234501D6D8}">
      <dsp:nvSpPr>
        <dsp:cNvPr id="0" name=""/>
        <dsp:cNvSpPr/>
      </dsp:nvSpPr>
      <dsp:spPr>
        <a:xfrm>
          <a:off x="0" y="3015122"/>
          <a:ext cx="6002110" cy="66338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SSH és Telnet távoli elérés</a:t>
          </a:r>
          <a:endParaRPr lang="en-US" sz="2700" kern="1200"/>
        </a:p>
      </dsp:txBody>
      <dsp:txXfrm>
        <a:off x="32384" y="3047506"/>
        <a:ext cx="5937342" cy="598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A30-692F-4B6E-AE3B-5EC5AD48D567}">
      <dsp:nvSpPr>
        <dsp:cNvPr id="0" name=""/>
        <dsp:cNvSpPr/>
      </dsp:nvSpPr>
      <dsp:spPr>
        <a:xfrm>
          <a:off x="5835" y="1121541"/>
          <a:ext cx="3249535" cy="1949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VLAN-ok beállítása, diákok elkülönítése</a:t>
          </a:r>
          <a:endParaRPr lang="en-US" sz="2700" kern="1200"/>
        </a:p>
      </dsp:txBody>
      <dsp:txXfrm>
        <a:off x="5835" y="1121541"/>
        <a:ext cx="3249535" cy="1949721"/>
      </dsp:txXfrm>
    </dsp:sp>
    <dsp:sp modelId="{7388AFE8-335A-47A5-B405-33CE2DBD4F41}">
      <dsp:nvSpPr>
        <dsp:cNvPr id="0" name=""/>
        <dsp:cNvSpPr/>
      </dsp:nvSpPr>
      <dsp:spPr>
        <a:xfrm>
          <a:off x="3303543" y="1974902"/>
          <a:ext cx="48743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3A382-B6B5-48DC-AC84-2B85783ADA5F}">
      <dsp:nvSpPr>
        <dsp:cNvPr id="0" name=""/>
        <dsp:cNvSpPr/>
      </dsp:nvSpPr>
      <dsp:spPr>
        <a:xfrm>
          <a:off x="3839146" y="1121541"/>
          <a:ext cx="3249535" cy="1949721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ACL szabályok: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tilos az FTP letöltés és feltöltés</a:t>
          </a:r>
          <a:endParaRPr lang="en-US" sz="2100" kern="1200"/>
        </a:p>
      </dsp:txBody>
      <dsp:txXfrm>
        <a:off x="3839146" y="1121541"/>
        <a:ext cx="3249535" cy="1949721"/>
      </dsp:txXfrm>
    </dsp:sp>
    <dsp:sp modelId="{B8B391CB-F6A4-4AD8-A065-09ED10AAEC70}">
      <dsp:nvSpPr>
        <dsp:cNvPr id="0" name=""/>
        <dsp:cNvSpPr/>
      </dsp:nvSpPr>
      <dsp:spPr>
        <a:xfrm>
          <a:off x="7136854" y="1974902"/>
          <a:ext cx="48743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9259-C2DE-4DED-9F2D-134EB750D45B}">
      <dsp:nvSpPr>
        <dsp:cNvPr id="0" name=""/>
        <dsp:cNvSpPr/>
      </dsp:nvSpPr>
      <dsp:spPr>
        <a:xfrm>
          <a:off x="7672458" y="1121541"/>
          <a:ext cx="3249535" cy="1949721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Ping teszt: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diákok nem tudják elérni a rendszergazdai hálózatot</a:t>
          </a:r>
          <a:endParaRPr lang="en-US" sz="2100" kern="1200"/>
        </a:p>
      </dsp:txBody>
      <dsp:txXfrm>
        <a:off x="7672458" y="1121541"/>
        <a:ext cx="3249535" cy="1949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30AF9-8CF3-4A52-B5EE-583BFA7017C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5B5C8-1EB6-446A-BD18-0A46E40E349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WPA2 védelemmel ellátott WiFi</a:t>
          </a:r>
          <a:endParaRPr lang="en-US" sz="3000" kern="1200"/>
        </a:p>
      </dsp:txBody>
      <dsp:txXfrm>
        <a:off x="378614" y="886531"/>
        <a:ext cx="2810360" cy="1744948"/>
      </dsp:txXfrm>
    </dsp:sp>
    <dsp:sp modelId="{807ED365-5AF2-40A4-91FF-6D5B0B0EA8A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14E51-1540-4D82-A81C-59BF8977890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IPv6-os címmel működő szerver</a:t>
          </a:r>
          <a:endParaRPr lang="en-US" sz="3000" kern="1200"/>
        </a:p>
      </dsp:txBody>
      <dsp:txXfrm>
        <a:off x="3946203" y="886531"/>
        <a:ext cx="2810360" cy="1744948"/>
      </dsp:txXfrm>
    </dsp:sp>
    <dsp:sp modelId="{3AC5D941-FCC8-4896-84F0-9FEDC8FA955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41620-D067-4922-A081-E4E1CBC99D4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WiFi-használat szabályozása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3DD97-32C7-406F-A090-327AC962AE0E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A6BEC-6449-4574-A5D3-01CF2F04A3B5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RIP v2 dinamikus útvonalválasztás</a:t>
          </a:r>
          <a:endParaRPr lang="en-US" sz="1900" kern="1200"/>
        </a:p>
      </dsp:txBody>
      <dsp:txXfrm>
        <a:off x="1011204" y="630714"/>
        <a:ext cx="1946396" cy="1946396"/>
      </dsp:txXfrm>
    </dsp:sp>
    <dsp:sp modelId="{71491036-B6FA-4573-AE80-973F0E55C9BC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VTP a VLAN-ok központi kezelésére</a:t>
          </a:r>
          <a:endParaRPr lang="en-US" sz="1900" kern="1200"/>
        </a:p>
      </dsp:txBody>
      <dsp:txXfrm>
        <a:off x="3334113" y="630714"/>
        <a:ext cx="1946396" cy="1946396"/>
      </dsp:txXfrm>
    </dsp:sp>
    <dsp:sp modelId="{19DD3794-049B-4CA9-8EB4-208C1CA93A87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NAT címfordítás</a:t>
          </a:r>
          <a:endParaRPr lang="en-US" sz="1900" kern="1200"/>
        </a:p>
      </dsp:txBody>
      <dsp:txXfrm>
        <a:off x="1011204" y="2953623"/>
        <a:ext cx="1946396" cy="1946396"/>
      </dsp:txXfrm>
    </dsp:sp>
    <dsp:sp modelId="{21545F75-41A7-4A9F-9DB0-A95D00431E02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CHAP hitelesítés és statikus útvonalválasztás</a:t>
          </a:r>
          <a:endParaRPr lang="en-US" sz="1900" kern="1200"/>
        </a:p>
      </dsp:txBody>
      <dsp:txXfrm>
        <a:off x="3334113" y="2953623"/>
        <a:ext cx="1946396" cy="194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CE34A-8B16-48EC-8595-2F9EB8D0E4D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93FFD-7213-449C-96F3-AE6B8A0DBA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Tűzfal (ASA 5506-X)</a:t>
          </a:r>
          <a:r>
            <a:rPr lang="hu-HU" sz="2100" b="0" i="0" kern="1200" baseline="0"/>
            <a:t>: Szűri a bejövő és kimenő forgalmat, védelmet biztosít.</a:t>
          </a:r>
          <a:endParaRPr lang="en-US" sz="2100" kern="1200"/>
        </a:p>
      </dsp:txBody>
      <dsp:txXfrm>
        <a:off x="378614" y="886531"/>
        <a:ext cx="2810360" cy="1744948"/>
      </dsp:txXfrm>
    </dsp:sp>
    <dsp:sp modelId="{B34DFD10-FE4B-457B-810B-058F769C479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9A723-7688-4162-877E-D499990DFC4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SSH és Telnet elérés</a:t>
          </a:r>
          <a:r>
            <a:rPr lang="hu-HU" sz="2100" b="0" i="0" kern="1200" baseline="0"/>
            <a:t>: A rendszergazda </a:t>
          </a:r>
          <a:r>
            <a:rPr lang="hu-HU" sz="2100" b="1" i="0" kern="1200" baseline="0"/>
            <a:t>biztonságos távoli hozzáférése</a:t>
          </a:r>
          <a:r>
            <a:rPr lang="hu-HU" sz="2100" b="0" i="0" kern="1200" baseline="0"/>
            <a:t> az eszközökhöz.</a:t>
          </a:r>
          <a:endParaRPr lang="en-US" sz="2100" kern="1200"/>
        </a:p>
      </dsp:txBody>
      <dsp:txXfrm>
        <a:off x="3946203" y="886531"/>
        <a:ext cx="2810360" cy="1744948"/>
      </dsp:txXfrm>
    </dsp:sp>
    <dsp:sp modelId="{34396920-46E1-4307-8063-DCCF7820B24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5CC3-5216-41D4-92ED-BBF4FAF7FBC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Védelem az illetéktelen belépések ellen.</a:t>
          </a:r>
          <a:endParaRPr lang="en-US" sz="21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FEDE7C-A018-391F-36F4-6318ACFC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E6D637-B242-C948-B54C-7655DD12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6A6A01-C5A9-8668-1FE1-EB4D5947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2AE937-65C9-E253-CB0C-195C2FC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54B3B8-AA33-6DC2-584E-B8046ED8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3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B023F8-01BD-4835-A6E7-BD9B717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C7B00F-A6E2-6832-2192-58EC258B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C65FB5-3F7C-4726-E7AE-F0CA1F2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C8FE27-CAD5-73AD-2A38-883B0BAD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1F7883-55A0-0E6C-A25C-7EC5B70A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8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8A971E-8A6F-D386-5490-6EEBB8B1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AF663A-A865-33A7-3F0B-7EFE55FF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1D47B-1569-9888-2159-27BFCE2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F33A20-074B-2A5B-8FFA-5F28D506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B7E076-7C7A-1A7E-3199-AC2569C1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62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A95D0-CC3E-C153-C366-C0DD1A8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D70580-6AC1-0F3D-1F1D-588EDD2C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13AF79-7301-1004-6F32-72B1229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59B2B9-CC33-C580-CBFD-57E8442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C5D18F-CC62-C481-CD12-F5333D7A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CF7AC-9104-193F-08F8-2B0E1957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E81AB-610B-7DCE-EAE0-936878EA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934E00-09D0-E519-3AA2-D06E99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C37CC0-CCF6-3356-B842-B29E206D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18BA76-0B0C-EDBF-6D11-E753D063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27B7B0-4175-6115-6B0F-0CF48AB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6E454-90DD-E7CC-9FB0-6A7FB612A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18C157-97AC-B483-41B0-ED9C767A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1FD191-7C73-5B78-C58B-EBAE9BE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C6E6DA-FA9A-E851-FD84-420D79D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CDEDDB-08B5-8A40-1AF9-12284D58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FA935-3059-573B-51EA-B20D382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03DA23-63D5-6F0F-173C-A04B69EC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05B72C-E755-7624-1F46-46D7BD95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911462-B9E7-15C5-375C-5F86CE9F9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5E934FF-718D-B8A0-93FF-F6FE39A2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98105C-47BB-D2F6-C6D8-90B514A8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C5BB3E-4F55-22B9-E1AD-A430FA0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5818F91-C7EC-E0C2-7C4C-7FB4F49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8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DE865-6EEA-C027-D9BD-102134F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FA7E61-528D-B8D2-3EC9-7FF2EA7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37C824-6B59-F669-148E-8A3A035C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ADB5062-12C9-C70B-D26B-4508C6B5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85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9467A6-4CB5-94BC-6656-B37C001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F5B05D-88C0-B0BD-2BEB-6B032F0C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8DC09B-0181-3B91-2A6F-71268EF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5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2227E-F2B2-6016-8041-A98EAFA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68097-1531-E173-3E27-5595C1F9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744675-59D4-7BE8-83F9-B2512AF9F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31A02C-B2CE-996F-A562-EAAEE0CC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E2F5BC-5B71-497C-EBF2-2E4BB27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FE4990-5373-02DB-28B8-5EC548A9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1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3C4A2-2DE5-5109-3FCA-EED0F08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2F35AB-804F-5364-1C15-EA1FDA0D7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F8C908-F483-DE6E-86DD-EBBE66B2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7B8459-8AFE-7492-D393-29937A8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12041D-436B-CD4C-3851-07C5B95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E4D4B8-B4DB-A49B-7D82-BF42A3F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1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E0F579-A626-441F-2710-462BF422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970F41-E0D6-6BD4-C878-6429CEC1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3D2A92-F75E-67AD-41F7-8DC633A9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581C2-5C91-4534-82F5-4161A2F3F7A4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B32A14-D63A-A1CC-06E0-0FDF0BA0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81B539-3475-1307-628D-95E8E903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7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2300C9-B3A0-B20F-4981-0D58EC5C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Informatikai rendszer és alkalmazás-üzemeltető vizsga</a:t>
            </a:r>
            <a:br>
              <a:rPr lang="hu-HU" sz="5400" dirty="0">
                <a:solidFill>
                  <a:schemeClr val="bg1"/>
                </a:solidFill>
              </a:rPr>
            </a:b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175BB2-88DC-FA21-71DD-DB39E4F0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Hálózati tervezés és megvalósítás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26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6003DE-A727-A971-622F-9F5780CE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Könyvtár Hálózata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képernyőkép, diagram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E0278FB-82B7-9017-9372-A46591D664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683" y="2072640"/>
            <a:ext cx="8126759" cy="4128135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B3387E-6060-89E4-C456-5D07492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 b="1"/>
              <a:t>Könyvtár Hálózata</a:t>
            </a:r>
            <a:endParaRPr lang="hu-H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7F159C-FE86-0751-619A-F63BD95F3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0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8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78F730-153C-042C-0428-EF84EC85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hu-HU" sz="3700" b="1">
                <a:solidFill>
                  <a:srgbClr val="FFFFFF"/>
                </a:solidFill>
              </a:rPr>
              <a:t>Hálózati Protokollok és Konfigurációk</a:t>
            </a:r>
            <a:endParaRPr lang="hu-HU" sz="3700">
              <a:solidFill>
                <a:srgbClr val="FFFFFF"/>
              </a:solidFill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9F0C925-70BE-B651-A886-684644BC3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6344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9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B02FCB-FE2D-74D3-1BC5-C18B5E96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b="1"/>
              <a:t>Biztonsági Megoldások </a:t>
            </a:r>
            <a:r>
              <a:rPr lang="hu-HU" sz="4200"/>
              <a:t>– Hálózati forgalomszabályozás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324F8E-47CE-D8B5-41F2-FDD95950B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ACL (Access Control List)</a:t>
            </a:r>
            <a:r>
              <a:rPr kumimoji="0" lang="hu-HU" altLang="hu-HU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Szabályokkal tiltottuk az illetéktelen hozzáféréseket.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Ping teszt:</a:t>
            </a:r>
            <a:r>
              <a:rPr kumimoji="0" lang="hu-HU" altLang="hu-HU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diákok </a:t>
            </a:r>
            <a:r>
              <a:rPr kumimoji="0" lang="hu-HU" altLang="hu-HU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nem tudják elérni</a:t>
            </a:r>
            <a:r>
              <a:rPr kumimoji="0" lang="hu-HU" altLang="hu-HU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rendszergazdát és az iroda hálózatát.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NAT címfordítás:</a:t>
            </a:r>
            <a:r>
              <a:rPr kumimoji="0" lang="hu-HU" altLang="hu-HU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belső IP-címeket külső címekre alakítja, ezzel növelve a biztonságot.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838B8F4-FF60-4DA5-8E0C-56D259FC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48" y="329183"/>
            <a:ext cx="3520400" cy="342996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F225D44-E46A-2908-909D-A8A51037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303210"/>
            <a:ext cx="3995928" cy="17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E20DE6-5263-693E-DC42-C5551BA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 b="1"/>
              <a:t>Biztonsági Megoldások </a:t>
            </a:r>
            <a:r>
              <a:rPr lang="hu-HU" sz="4800"/>
              <a:t>– Tűzfal és titkosított kapcsolatok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2">
            <a:extLst>
              <a:ext uri="{FF2B5EF4-FFF2-40B4-BE49-F238E27FC236}">
                <a16:creationId xmlns:a16="http://schemas.microsoft.com/office/drawing/2014/main" id="{10344A00-F074-2153-987F-820D970F0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4057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71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ECFC71-4503-4F75-92FF-AF8211FFD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4FA941CA-BC21-4BE3-80CD-EDD30510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92FECA53-20C7-45FC-8843-018A589C7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8B9303CA-B6FB-3110-A4D6-73660499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60" y="597676"/>
            <a:ext cx="4146001" cy="27674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EEBD9FA-9695-D8C3-6B5B-B11C17EC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59" y="4000633"/>
            <a:ext cx="4663829" cy="15939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EF7F96-3414-9444-BA29-B9F2038F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3018870"/>
          </a:xfrm>
        </p:spPr>
        <p:txBody>
          <a:bodyPr anchor="b">
            <a:normAutofit/>
          </a:bodyPr>
          <a:lstStyle/>
          <a:p>
            <a:r>
              <a:rPr lang="hu-HU" sz="4800" b="1">
                <a:solidFill>
                  <a:schemeClr val="bg1"/>
                </a:solidFill>
              </a:rPr>
              <a:t>Tesztelés és Hibakeresés</a:t>
            </a:r>
            <a:endParaRPr lang="hu-HU" sz="480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C5EA5-A2A2-141A-3C80-BF188035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>
                <a:solidFill>
                  <a:schemeClr val="bg1"/>
                </a:solidFill>
              </a:rPr>
              <a:t>Ping tesztek és forgalomelemzések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>
                <a:solidFill>
                  <a:schemeClr val="bg1"/>
                </a:solidFill>
              </a:rPr>
              <a:t>Hálózat monitorozása és karbantartása</a:t>
            </a:r>
          </a:p>
        </p:txBody>
      </p:sp>
    </p:spTree>
    <p:extLst>
      <p:ext uri="{BB962C8B-B14F-4D97-AF65-F5344CB8AC3E}">
        <p14:creationId xmlns:p14="http://schemas.microsoft.com/office/powerpoint/2010/main" val="213455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0F0320-7FD3-E638-B3DA-B807EBCA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solidFill>
                  <a:schemeClr val="bg1"/>
                </a:solidFill>
              </a:rPr>
              <a:t>Összegzés</a:t>
            </a:r>
            <a:endParaRPr lang="hu-HU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2B0A0E-7112-9604-ED2D-060A43E3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 hálózat kialakítása megfelel a célkitűzéseknek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Biztonságos, gyors és hatékony működés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Jövőbeli fejlesztési lehetőségek</a:t>
            </a:r>
          </a:p>
        </p:txBody>
      </p:sp>
    </p:spTree>
    <p:extLst>
      <p:ext uri="{BB962C8B-B14F-4D97-AF65-F5344CB8AC3E}">
        <p14:creationId xmlns:p14="http://schemas.microsoft.com/office/powerpoint/2010/main" val="33009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8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DA8370-264D-1AB3-3056-1F20DCE7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hu-HU" sz="5400">
                <a:solidFill>
                  <a:schemeClr val="bg1"/>
                </a:solidFill>
              </a:rPr>
              <a:t>"Köszönjük a figyelmet!"</a:t>
            </a:r>
          </a:p>
        </p:txBody>
      </p:sp>
      <p:sp>
        <p:nvSpPr>
          <p:cNvPr id="221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2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D66DD2-40D1-CCDD-2CE2-15F364BE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</a:rPr>
              <a:t>Készítette: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Vincze Balázs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Kovács Marcell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Lányi Bence</a:t>
            </a:r>
          </a:p>
          <a:p>
            <a:pPr algn="l"/>
            <a:endParaRPr lang="hu-HU" sz="2000">
              <a:solidFill>
                <a:schemeClr val="bg1"/>
              </a:solidFill>
            </a:endParaRPr>
          </a:p>
        </p:txBody>
      </p:sp>
      <p:sp>
        <p:nvSpPr>
          <p:cNvPr id="22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4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5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E985B3E-35BC-5D10-C413-5A1B3A85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hu-HU" sz="7200">
                <a:solidFill>
                  <a:schemeClr val="bg1"/>
                </a:solidFill>
              </a:rPr>
              <a:t>A projekt célja</a:t>
            </a:r>
            <a:br>
              <a:rPr lang="hu-HU" sz="7200">
                <a:solidFill>
                  <a:schemeClr val="bg1"/>
                </a:solidFill>
              </a:rPr>
            </a:br>
            <a:endParaRPr lang="hu-HU" sz="720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952427-39FA-2AED-D6D0-CCF63CFD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chemeClr val="bg1"/>
                </a:solidFill>
              </a:rPr>
              <a:t>egy biztonságos és hatékony hálózat megtervezése és kiépítése egy oktatási intézménynek</a:t>
            </a:r>
          </a:p>
          <a:p>
            <a:pPr algn="l"/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FAEAA8-041A-BE34-6334-51DABB5D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solidFill>
                  <a:schemeClr val="bg1"/>
                </a:solidFill>
              </a:rPr>
              <a:t>Hálózati Követelmények</a:t>
            </a:r>
            <a:endParaRPr lang="hu-HU">
              <a:solidFill>
                <a:schemeClr val="bg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44FF6C-ABA3-4821-075A-DB692E81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Forgalom irányítók kapcsolódása és kommunikációja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Internet kapcsolat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DHCP alapú dinamikus címkiosztás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Konfigurációmentő és tűzfallal védett szerver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Külön VLAN-ok a termekben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Windows és Linux szerverek (Active Directory, DNS, nyomtatás, automata mentés)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IPv6 kompatibilitás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>
                <a:solidFill>
                  <a:schemeClr val="bg1"/>
                </a:solidFill>
              </a:rPr>
              <a:t>WAN összeköttetés, VPN, ACL</a:t>
            </a:r>
          </a:p>
        </p:txBody>
      </p:sp>
    </p:spTree>
    <p:extLst>
      <p:ext uri="{BB962C8B-B14F-4D97-AF65-F5344CB8AC3E}">
        <p14:creationId xmlns:p14="http://schemas.microsoft.com/office/powerpoint/2010/main" val="36775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07A473-F3A0-D5D1-13DC-95B174F8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Hálózat Felépítése: Iroda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 descr="A képen szöveg, diagram, so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263E040-C562-C97B-FACD-E016A176E5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5775"/>
            <a:ext cx="6780700" cy="4964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24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BFBFB-ED46-E1D1-B922-5FBCCEA9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solidFill>
                  <a:schemeClr val="bg1"/>
                </a:solidFill>
              </a:rPr>
              <a:t>Hálózat Felépítése: Iroda</a:t>
            </a:r>
            <a:endParaRPr lang="hu-HU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E71BEE-E568-442B-DBAB-78194165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DHCP </a:t>
            </a:r>
          </a:p>
          <a:p>
            <a:pPr lvl="1"/>
            <a:r>
              <a:rPr lang="hu-HU">
                <a:solidFill>
                  <a:schemeClr val="bg1"/>
                </a:solidFill>
              </a:rPr>
              <a:t>kiszolgáló automatikus IP-címkiosztással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24 portos kapcsoló (bővítési lehetőséggel)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Routerek elosztása</a:t>
            </a:r>
          </a:p>
          <a:p>
            <a:pPr marL="0" indent="0">
              <a:buNone/>
            </a:pP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8CC577-68F5-B858-D3C7-67CF8C7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Rendszergazda Szoba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diagram, so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C586942-8655-1136-5FF7-999112B881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3554"/>
            <a:ext cx="7188199" cy="4927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48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EA9D76-4898-1175-920B-00135E79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hu-HU" sz="4000" b="1"/>
              <a:t>Rendszergazda Szoba</a:t>
            </a:r>
            <a:endParaRPr lang="hu-HU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36D30-C6EA-6870-1E09-3146E7C3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19" r="2707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C7A8F0-FD26-6BA2-B7A7-0ED377CC1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29795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32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62231A-CB32-E21D-3289-937E0D2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Tantermek Hálózata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or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36A566B-1E2F-DAF0-4265-820AF2DA7F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93180"/>
            <a:ext cx="6553545" cy="4079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98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AC6FC4-00A1-D171-46DD-75FE06F9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u-HU" sz="4000" b="1">
                <a:solidFill>
                  <a:srgbClr val="FFFFFF"/>
                </a:solidFill>
              </a:rPr>
              <a:t>Tantermek Hálózata</a:t>
            </a:r>
            <a:endParaRPr lang="hu-HU" sz="4000">
              <a:solidFill>
                <a:srgbClr val="FFFFFF"/>
              </a:solidFill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1C30FEF-46AE-2489-0B03-3DB380B1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956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4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306</Words>
  <Application>Microsoft Office PowerPoint</Application>
  <PresentationFormat>Szélesvásznú</PresentationFormat>
  <Paragraphs>63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Office-téma</vt:lpstr>
      <vt:lpstr>Informatikai rendszer és alkalmazás-üzemeltető vizsga </vt:lpstr>
      <vt:lpstr>A projekt célja </vt:lpstr>
      <vt:lpstr>Hálózati Követelmények</vt:lpstr>
      <vt:lpstr>Hálózat Felépítése: Iroda</vt:lpstr>
      <vt:lpstr>Hálózat Felépítése: Iroda</vt:lpstr>
      <vt:lpstr>Rendszergazda Szoba</vt:lpstr>
      <vt:lpstr>Rendszergazda Szoba</vt:lpstr>
      <vt:lpstr>Tantermek Hálózata</vt:lpstr>
      <vt:lpstr>Tantermek Hálózata</vt:lpstr>
      <vt:lpstr>Könyvtár Hálózata</vt:lpstr>
      <vt:lpstr>Könyvtár Hálózata</vt:lpstr>
      <vt:lpstr>Hálózati Protokollok és Konfigurációk</vt:lpstr>
      <vt:lpstr>Biztonsági Megoldások – Hálózati forgalomszabályozás</vt:lpstr>
      <vt:lpstr>Biztonsági Megoldások – Tűzfal és titkosított kapcsolatok</vt:lpstr>
      <vt:lpstr>Tesztelés és Hibakeresés</vt:lpstr>
      <vt:lpstr>Összegzés</vt:lpstr>
      <vt:lpstr>"Köszönjük a figyelmet!"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2025-03-26T20:32:51Z</dcterms:created>
  <dcterms:modified xsi:type="dcterms:W3CDTF">2025-03-26T21:28:39Z</dcterms:modified>
</cp:coreProperties>
</file>