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D7F6E-EA32-4B21-BAA1-2CD1EAE2E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073FF6-1CC2-4AD0-B58B-20A78914A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B689B-A091-4532-BAC7-6621C8A6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F19-3274-4168-995C-67273C47194C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7A181-ABC9-4F33-ADB7-79D6A51A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0B38B-E2E5-4A41-B9D8-D3021674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EEBB-3BAC-4AD3-B446-2C6B06AFD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00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60EE9-87B8-4638-A9BF-264ECD03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4E23C0-43C6-40A2-BC5E-DDFD79E71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D6C871-B73C-4DF5-9C12-A3D0BC83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F19-3274-4168-995C-67273C47194C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99E5E-E65F-400C-9AD0-6CEF967F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E443F2-E468-4213-A035-6E0BFFF1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EEBB-3BAC-4AD3-B446-2C6B06AFD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5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AC543A-BAAF-44CA-B8CD-8081959C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1B1938-F47E-4260-A803-44D37BEC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3DCAFA-08D6-4224-AEF2-87414557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F19-3274-4168-995C-67273C47194C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21F21-2A28-43C8-9D01-63798B77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2BECBF-AA0E-4058-A255-554A18EA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EEBB-3BAC-4AD3-B446-2C6B06AFD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44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3BDC2-3D0E-4203-AD8C-50C6EB7B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FBBF4-275E-409B-BF79-106FBEACB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ED0AA5-E9DC-469C-AA7D-EA56798B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F19-3274-4168-995C-67273C47194C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290842-116D-4A9B-978F-D193B1F6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0D927-531D-4FF1-B08B-A483762E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EEBB-3BAC-4AD3-B446-2C6B06AFD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95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B1A-77FB-45D4-B830-095031E7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A32920-8328-4C7B-AEEF-A9AD8DA9E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CACA0-5133-4785-A905-6391C3E9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F19-3274-4168-995C-67273C47194C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9897A0-943C-457B-ADDC-97D7B583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69044-D768-40D7-BC46-F6CF915B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EEBB-3BAC-4AD3-B446-2C6B06AFD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8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A16C2-793D-4176-92D1-B2240914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F0790-2428-43D1-B113-C8FCF98E3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289D1F-27B2-4AA4-9EA5-FFCFD5653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D44418-BD71-4199-954D-4D91C020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F19-3274-4168-995C-67273C47194C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44195C-5250-4E9F-B6E7-67725058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EF9C57-2B82-425A-BB9C-BE6F75A5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EEBB-3BAC-4AD3-B446-2C6B06AFD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11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97881-5730-485B-9F0C-CE41FA10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AB56AE-8735-46E2-8F8E-123FE123F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137C80-2F4D-489D-8E05-72F0DA25F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9DCBB9-583C-42B3-B650-5E1BDF266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D2C3E6-D214-4E74-9127-D7A777393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458EE0-4DF7-44A5-B69C-8F278CC0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F19-3274-4168-995C-67273C47194C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CF750A-F3B8-4CA4-BA7A-F4F348A7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EA0D65-6FF1-4E96-84C4-978F0DC6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EEBB-3BAC-4AD3-B446-2C6B06AFD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34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1B879-DE0F-4593-8804-277179AA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723AB3-ABB0-4352-9DA3-C484E055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F19-3274-4168-995C-67273C47194C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7E11F8-747F-42DF-A1C4-19B21CB9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03ACF3-28A3-4CE9-A5BC-49F39FDE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EEBB-3BAC-4AD3-B446-2C6B06AFD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3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407C86-9610-4068-A5AB-82717594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F19-3274-4168-995C-67273C47194C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D89E20-F72A-477F-939F-899C5343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695402-0FF8-4A77-93FC-406695BC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EEBB-3BAC-4AD3-B446-2C6B06AFD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02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8E5E6-D40F-43F5-9839-123E559E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BE979-C0A9-4A38-A83D-9791D3C3A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6205F5-7E59-4394-9978-6A66E4948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3110B3-A148-4A02-9396-14EF9B88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F19-3274-4168-995C-67273C47194C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7B6706-85A2-4400-97DC-70128F5A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F88BEB-7788-42BE-8FEA-615C081E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EEBB-3BAC-4AD3-B446-2C6B06AFD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1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F8B51-FBE9-468C-821D-6E1283D2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716C1A-82B6-42B6-9F3E-FBF3E2A01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1B52A-E0DE-4435-BA5A-2A1E3AABE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A12403-B0AC-45FC-B0F1-65BF636C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F19-3274-4168-995C-67273C47194C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68704-F86C-44ED-A161-C38573C5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61927F-4F55-45AB-9801-6E436E52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EEBB-3BAC-4AD3-B446-2C6B06AFD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88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723659-9D15-4726-8143-87CE4BBE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0C627-1C25-4C82-90EB-AA11A69E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98BE4-E5AD-4C7A-B9A3-8847927C7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CF19-3274-4168-995C-67273C47194C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5E969F-36E1-414A-8B6C-BE491ABD8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6E302A-AE45-4A3E-BE3D-257202ED7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EEBB-3BAC-4AD3-B446-2C6B06AFD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32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32862-F3F8-4EC9-9EC9-94F72760C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5" y="421027"/>
            <a:ext cx="9144000" cy="883990"/>
          </a:xfrm>
        </p:spPr>
        <p:txBody>
          <a:bodyPr>
            <a:normAutofit fontScale="90000"/>
          </a:bodyPr>
          <a:lstStyle/>
          <a:p>
            <a:r>
              <a:rPr lang="de-DE" dirty="0"/>
              <a:t>Praktisches Beispiel - </a:t>
            </a:r>
            <a:r>
              <a:rPr lang="de-DE" dirty="0" err="1"/>
              <a:t>Todo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A0F79A-B9E2-4168-B91F-2C65D21DC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24" y="2034073"/>
            <a:ext cx="10920576" cy="48239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A98CCBB-7F50-4239-A1B1-61AC53873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017"/>
            <a:ext cx="1920469" cy="55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8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13F5D-88CF-4306-80A4-8C6E9597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- </a:t>
            </a:r>
            <a:r>
              <a:rPr lang="de-DE" dirty="0" err="1"/>
              <a:t>TodoTable</a:t>
            </a:r>
            <a:endParaRPr lang="de-DE" dirty="0"/>
          </a:p>
        </p:txBody>
      </p:sp>
      <p:pic>
        <p:nvPicPr>
          <p:cNvPr id="5" name="Inhaltsplatzhalter 4" descr="Ein Bild, das Screenshot, Karte enthält.&#10;&#10;Automatisch generierte Beschreibung">
            <a:extLst>
              <a:ext uri="{FF2B5EF4-FFF2-40B4-BE49-F238E27FC236}">
                <a16:creationId xmlns:a16="http://schemas.microsoft.com/office/drawing/2014/main" id="{6B62D476-53BC-47F1-A647-C6AFB4D8A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0694"/>
            <a:ext cx="6691604" cy="5281231"/>
          </a:xfrm>
        </p:spPr>
      </p:pic>
    </p:spTree>
    <p:extLst>
      <p:ext uri="{BB962C8B-B14F-4D97-AF65-F5344CB8AC3E}">
        <p14:creationId xmlns:p14="http://schemas.microsoft.com/office/powerpoint/2010/main" val="104377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6BA94-78B6-44FE-8013-0BBC08D0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- </a:t>
            </a:r>
            <a:r>
              <a:rPr lang="de-DE" dirty="0" err="1"/>
              <a:t>TodoItem</a:t>
            </a:r>
            <a:endParaRPr lang="de-DE" dirty="0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9887021-DE62-4372-A590-8DA3009B0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7151"/>
            <a:ext cx="9005596" cy="5084054"/>
          </a:xfrm>
        </p:spPr>
      </p:pic>
    </p:spTree>
    <p:extLst>
      <p:ext uri="{BB962C8B-B14F-4D97-AF65-F5344CB8AC3E}">
        <p14:creationId xmlns:p14="http://schemas.microsoft.com/office/powerpoint/2010/main" val="137205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B0806-63EF-41B0-BEF9-CED7C64F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Endprodukt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B7208FA-68B8-455F-8540-D02EA1FAE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1690688"/>
            <a:ext cx="11455066" cy="5143951"/>
          </a:xfrm>
        </p:spPr>
      </p:pic>
    </p:spTree>
    <p:extLst>
      <p:ext uri="{BB962C8B-B14F-4D97-AF65-F5344CB8AC3E}">
        <p14:creationId xmlns:p14="http://schemas.microsoft.com/office/powerpoint/2010/main" val="111278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D86C4-B32C-4E8B-88CF-0C454D2A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– App Komponente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D4F3F-C5EB-4621-B3DA-B61E592B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1454" cy="4351338"/>
          </a:xfrm>
        </p:spPr>
        <p:txBody>
          <a:bodyPr>
            <a:normAutofit/>
          </a:bodyPr>
          <a:lstStyle/>
          <a:p>
            <a:r>
              <a:rPr lang="de-DE" sz="2000" dirty="0"/>
              <a:t>Die App Komponente besteht aus den About und Dashboard Komponenten</a:t>
            </a:r>
          </a:p>
          <a:p>
            <a:r>
              <a:rPr lang="de-DE" sz="2000" dirty="0"/>
              <a:t>Die Klassen sind </a:t>
            </a:r>
            <a:r>
              <a:rPr lang="de-DE" sz="2000" dirty="0" err="1"/>
              <a:t>MaterializeCSS</a:t>
            </a:r>
            <a:r>
              <a:rPr lang="de-DE" sz="2000" dirty="0"/>
              <a:t> Klassen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F4DC46-0ABD-40D2-A9C7-C2CF83FA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59" y="1336626"/>
            <a:ext cx="5770671" cy="53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6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5E019-C301-4B60-8CE2-82B9A879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– About Komponente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DF3E93-F5F6-472A-84EC-D49F244F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124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Die About Komponente verfügt über ein lokales State durch das </a:t>
            </a:r>
            <a:r>
              <a:rPr lang="de-DE" sz="2000" dirty="0" err="1"/>
              <a:t>useState</a:t>
            </a:r>
            <a:r>
              <a:rPr lang="de-DE" sz="2000" dirty="0"/>
              <a:t> Hook</a:t>
            </a:r>
          </a:p>
          <a:p>
            <a:r>
              <a:rPr lang="de-DE" sz="2000" dirty="0"/>
              <a:t>Die About Komponente rendert die durch die </a:t>
            </a:r>
            <a:r>
              <a:rPr lang="de-DE" sz="2000" b="1" i="1" dirty="0" err="1"/>
              <a:t>map</a:t>
            </a:r>
            <a:r>
              <a:rPr lang="de-DE" sz="2000" dirty="0"/>
              <a:t> Schleife eine Liste von </a:t>
            </a:r>
            <a:r>
              <a:rPr lang="de-DE" sz="2000" dirty="0" err="1"/>
              <a:t>AboutItems</a:t>
            </a:r>
            <a:r>
              <a:rPr lang="de-DE" sz="2000" dirty="0"/>
              <a:t>, die als </a:t>
            </a:r>
            <a:r>
              <a:rPr lang="de-DE" sz="2000" dirty="0" err="1"/>
              <a:t>Props</a:t>
            </a:r>
            <a:r>
              <a:rPr lang="de-DE" sz="2000" dirty="0"/>
              <a:t> das eine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85F9DC-D79F-40B1-AD9F-86093593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759" y="1462441"/>
            <a:ext cx="5651241" cy="53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9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FA746-4E7C-4B34-B011-5D6061A9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– Dashboard Komponente #1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95036D3-33D4-4757-B5C2-CA01485B4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4" y="1690687"/>
            <a:ext cx="4500943" cy="4788413"/>
          </a:xfr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4675304-809E-4A00-BA22-1B180F849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17" y="1690689"/>
            <a:ext cx="5942332" cy="478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70E24-8FFB-4D29-85BC-972BE148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– Dashboard Komponente #2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DEBCA73-4609-4D05-ACF8-3B5F69154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6294"/>
            <a:ext cx="8605587" cy="4351338"/>
          </a:xfrm>
        </p:spPr>
      </p:pic>
    </p:spTree>
    <p:extLst>
      <p:ext uri="{BB962C8B-B14F-4D97-AF65-F5344CB8AC3E}">
        <p14:creationId xmlns:p14="http://schemas.microsoft.com/office/powerpoint/2010/main" val="203606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FE795-BF2B-41C7-81F7-DE5A49B4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– Dashboard Komponente #3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641E25E-9D3C-4EFE-A460-78EA5C0EB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6" y="1690688"/>
            <a:ext cx="11482967" cy="4202391"/>
          </a:xfrm>
        </p:spPr>
      </p:pic>
    </p:spTree>
    <p:extLst>
      <p:ext uri="{BB962C8B-B14F-4D97-AF65-F5344CB8AC3E}">
        <p14:creationId xmlns:p14="http://schemas.microsoft.com/office/powerpoint/2010/main" val="378732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B05C6-E02E-465B-A689-46D9EB8D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– </a:t>
            </a:r>
            <a:r>
              <a:rPr lang="de-DE" dirty="0" err="1"/>
              <a:t>TodoForm</a:t>
            </a:r>
            <a:r>
              <a:rPr lang="de-DE" dirty="0"/>
              <a:t> Komponente #1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1323A9-F4BF-4157-84BB-CD43D2042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91001" cy="4505746"/>
          </a:xfr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C4256B3-CCE0-466E-A622-F940A2EA1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42" y="1690688"/>
            <a:ext cx="4871396" cy="45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FC14C-042B-4D39-A4CF-ABF7A2AA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– </a:t>
            </a:r>
            <a:r>
              <a:rPr lang="de-DE" dirty="0" err="1"/>
              <a:t>TodoForm</a:t>
            </a:r>
            <a:r>
              <a:rPr lang="de-DE" dirty="0"/>
              <a:t> Komponente #2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29A863-46F1-4E77-8E9D-72D3BEC37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6838"/>
            <a:ext cx="6682273" cy="5146653"/>
          </a:xfrm>
        </p:spPr>
      </p:pic>
    </p:spTree>
    <p:extLst>
      <p:ext uri="{BB962C8B-B14F-4D97-AF65-F5344CB8AC3E}">
        <p14:creationId xmlns:p14="http://schemas.microsoft.com/office/powerpoint/2010/main" val="85028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15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Praktisches Beispiel - Todo</vt:lpstr>
      <vt:lpstr>Das Endprodukt</vt:lpstr>
      <vt:lpstr>Todo – App Komponente</vt:lpstr>
      <vt:lpstr>Todo – About Komponente</vt:lpstr>
      <vt:lpstr>Todo – Dashboard Komponente #1</vt:lpstr>
      <vt:lpstr>Todo – Dashboard Komponente #2</vt:lpstr>
      <vt:lpstr>Todo – Dashboard Komponente #3</vt:lpstr>
      <vt:lpstr>Todo – TodoForm Komponente #1</vt:lpstr>
      <vt:lpstr>Todo – TodoForm Komponente #2</vt:lpstr>
      <vt:lpstr>Todo - TodoTable</vt:lpstr>
      <vt:lpstr>Todo - TodoItem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Praktisches Beispiel - Todo</dc:title>
  <dc:creator>ita1-tn12</dc:creator>
  <cp:lastModifiedBy>ita1-tn12</cp:lastModifiedBy>
  <cp:revision>15</cp:revision>
  <dcterms:created xsi:type="dcterms:W3CDTF">2020-03-11T07:14:48Z</dcterms:created>
  <dcterms:modified xsi:type="dcterms:W3CDTF">2020-03-11T11:34:16Z</dcterms:modified>
</cp:coreProperties>
</file>