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  <p:sldId id="262" r:id="rId7"/>
    <p:sldId id="263" r:id="rId8"/>
    <p:sldId id="265" r:id="rId9"/>
    <p:sldId id="264" r:id="rId10"/>
    <p:sldId id="257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27FDE-1AE5-474C-90C7-4764E0FE3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7743A-F1A4-410F-9008-418A2A18E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8C341D-35EE-46EC-A0C4-00FEAD26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BC9D3-8218-4FBC-B149-AE92D2D4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27A8B-0959-40B9-AF00-2997CAD2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54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D7580-A22A-4E32-AC82-2407122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45B2C-E881-4A22-BF14-D585ED7E8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EB662-F72F-4D03-8FF1-7DB35875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07801-C7CE-4698-A467-71B2FD39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EC3D1-4063-48B9-B546-0DD55216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7FE11F-E30D-490F-A07A-7747FD203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D3CE3B-38F0-4FDC-B220-E689D930B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5A227-BD08-4D20-8E8C-09F4A44A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585D9-9475-4E43-BDAD-A59F2FBC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51544-C404-41B1-8585-B30B7FC5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0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08131-7DF9-4AE8-A7EA-DCC65528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3E7A4-BCA4-4F49-A41E-9D310EEE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D9B95-88C8-4F6D-AD37-BBCD05C3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61A1F-0DFF-429B-9BF4-D2198588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61490-A2E8-408D-B994-B066FF0F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F139-DB71-470A-A0CF-D132936B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5750A3-298A-4D37-A226-188B8832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45167-F6CD-4EC0-B9D4-94E4FE4A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5BF8E-C64A-40F4-8D12-A4E4C3AE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4C781-3CB5-4BAB-9674-3CB94757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62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D34DC-BFEA-463A-BF27-60582C74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211BD-040B-4987-BD3D-2D06EDA02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BD81BC-077F-4F3C-906F-CC0214AAC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23396-8147-4957-9702-87D6F72E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65AD1-238E-4C0D-AABA-62900566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59643F-D098-4D03-9344-7D82F6E6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1DA99-A391-4FD0-85AC-8C3DB368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1FA85D-881C-48FE-8736-4DA2B995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6C310-5A57-4236-B645-1CF1AB10A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998968-85E2-4DD0-A869-6E91B1832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87A302-3366-4BBD-BA6E-373964CC2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D2A3D1-AA71-458A-A690-5FC56BF8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56DE6F-C98E-4E33-8E2B-B440EFE4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C016BF-C43B-4B7F-B0A0-4AEEFC31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02350-2533-4809-83CC-E955AC7B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971122-E681-4C61-9DDE-7B332869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72EC88-D352-4040-95B2-063B33B6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DDA6DC-9691-4B3E-AF37-42BC593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40460D-0FFE-4768-AA74-B02B307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61E163-7F25-4A0F-9FD6-553B2904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80CF4D-D5D1-47CB-A33B-3DC805C9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45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E0DF7-83B0-4282-9DC6-5AA34B03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328FD-3AC6-4C83-8BD4-70A208C9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A19C94-4B32-4655-A4BD-44FC042E0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9B577-8F86-4041-8403-099E146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EC609B-0864-45C1-940D-A43A7DB3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B8832B-66ED-4B38-8960-2EB8E099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32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F166A-0062-4C3C-A127-AB3A03F4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860FFC-809B-4C4E-9855-CFBC8A483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190D8-E169-4FA8-A81E-CAC4D2EE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C18646-1B32-45F4-9B44-DE3AC81E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FFEFD-76F3-4EC4-B724-56E6960D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30F317-C45E-49BF-8931-9B424DA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B0A8F5-1AD1-4E43-B907-E91C0624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0E9CE8-6D64-4F4E-B1E4-7B60EAB30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E1CAB-F3BA-4157-9DB6-0EEDAF9FE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EE09-A440-4A69-9515-021984BDEBFA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E7A33-778E-4FF9-AEA4-90EDA3808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EB597-69B7-4719-9DBE-C0799F340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9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5FE32-C619-4DB6-B354-6313DFDB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EEB4E-401F-467B-86DD-F73A410D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97890" cy="21071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/>
              <a:t>Mit Visual Studio 2019:</a:t>
            </a:r>
          </a:p>
          <a:p>
            <a:r>
              <a:rPr lang="de-DE" dirty="0"/>
              <a:t>Neues  </a:t>
            </a:r>
            <a:r>
              <a:rPr lang="de-DE" dirty="0" err="1"/>
              <a:t>ASP.Net</a:t>
            </a:r>
            <a:r>
              <a:rPr lang="de-DE" dirty="0"/>
              <a:t> Core Web Applikation Projekt anlegen</a:t>
            </a:r>
          </a:p>
          <a:p>
            <a:r>
              <a:rPr lang="de-DE" dirty="0" err="1"/>
              <a:t>React</a:t>
            </a:r>
            <a:r>
              <a:rPr lang="de-DE" dirty="0"/>
              <a:t> auswählen</a:t>
            </a:r>
          </a:p>
          <a:p>
            <a:r>
              <a:rPr lang="de-DE" dirty="0"/>
              <a:t>Fertig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233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F1DC3-1436-46E3-BEFE-823202E2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5"/>
            <a:ext cx="10943253" cy="1325563"/>
          </a:xfrm>
        </p:spPr>
        <p:txBody>
          <a:bodyPr/>
          <a:lstStyle/>
          <a:p>
            <a:r>
              <a:rPr lang="de-DE" dirty="0"/>
              <a:t>Erstes Beispiel – Index.JS Datei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1B7220-CC42-4D2C-8703-47849768270F}"/>
              </a:ext>
            </a:extLst>
          </p:cNvPr>
          <p:cNvSpPr txBox="1"/>
          <p:nvPr/>
        </p:nvSpPr>
        <p:spPr>
          <a:xfrm>
            <a:off x="335901" y="1503522"/>
            <a:ext cx="5477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React</a:t>
            </a:r>
            <a:r>
              <a:rPr lang="de-DE" dirty="0"/>
              <a:t> aus dem </a:t>
            </a:r>
            <a:r>
              <a:rPr lang="de-DE" dirty="0" err="1"/>
              <a:t>React</a:t>
            </a:r>
            <a:r>
              <a:rPr lang="de-DE" dirty="0"/>
              <a:t> Paket importieren</a:t>
            </a:r>
          </a:p>
          <a:p>
            <a:r>
              <a:rPr lang="de-DE" dirty="0" err="1"/>
              <a:t>ReactDOM</a:t>
            </a:r>
            <a:r>
              <a:rPr lang="de-DE" dirty="0"/>
              <a:t> aus dem </a:t>
            </a:r>
            <a:r>
              <a:rPr lang="de-DE" dirty="0" err="1"/>
              <a:t>React</a:t>
            </a:r>
            <a:r>
              <a:rPr lang="de-DE" dirty="0"/>
              <a:t>-Dom Paket importieren</a:t>
            </a:r>
          </a:p>
          <a:p>
            <a:endParaRPr lang="de-DE" dirty="0"/>
          </a:p>
          <a:p>
            <a:r>
              <a:rPr lang="de-DE" dirty="0" err="1"/>
              <a:t>ReactDOM.render</a:t>
            </a:r>
            <a:r>
              <a:rPr lang="de-DE" dirty="0"/>
              <a:t>(was, wohin):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Rendert das App Element (das oberste Komponente) in das einzige HTML Element (#root)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40C347E-D6E9-46C8-92E4-E17E83BF7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07" y="1503522"/>
            <a:ext cx="5969391" cy="4351338"/>
          </a:xfrm>
        </p:spPr>
      </p:pic>
    </p:spTree>
    <p:extLst>
      <p:ext uri="{BB962C8B-B14F-4D97-AF65-F5344CB8AC3E}">
        <p14:creationId xmlns:p14="http://schemas.microsoft.com/office/powerpoint/2010/main" val="89789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23619DA-6EB4-4E6A-BA01-23817CE40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366" y="1545706"/>
            <a:ext cx="5352245" cy="520101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72798E-C29A-4888-8965-2878688E7652}"/>
              </a:ext>
            </a:extLst>
          </p:cNvPr>
          <p:cNvSpPr txBox="1"/>
          <p:nvPr/>
        </p:nvSpPr>
        <p:spPr>
          <a:xfrm>
            <a:off x="450566" y="1690688"/>
            <a:ext cx="581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React</a:t>
            </a:r>
            <a:r>
              <a:rPr lang="de-DE" dirty="0"/>
              <a:t> und </a:t>
            </a:r>
            <a:r>
              <a:rPr lang="de-DE" dirty="0" err="1"/>
              <a:t>Component</a:t>
            </a:r>
            <a:r>
              <a:rPr lang="de-DE" dirty="0"/>
              <a:t> aus dem </a:t>
            </a:r>
            <a:r>
              <a:rPr lang="de-DE" dirty="0" err="1"/>
              <a:t>React</a:t>
            </a:r>
            <a:r>
              <a:rPr lang="de-DE" dirty="0"/>
              <a:t> Paket importieren</a:t>
            </a:r>
          </a:p>
          <a:p>
            <a:r>
              <a:rPr lang="de-DE" dirty="0"/>
              <a:t>Route aus dem </a:t>
            </a:r>
            <a:r>
              <a:rPr lang="de-DE" dirty="0" err="1"/>
              <a:t>React</a:t>
            </a:r>
            <a:r>
              <a:rPr lang="de-DE" dirty="0"/>
              <a:t>-Router Paket importieren: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-Router ermöglicht die Nutzung von z.B. </a:t>
            </a:r>
          </a:p>
          <a:p>
            <a:r>
              <a:rPr lang="de-DE" dirty="0"/>
              <a:t>      /</a:t>
            </a:r>
            <a:r>
              <a:rPr lang="de-DE" dirty="0" err="1"/>
              <a:t>home</a:t>
            </a:r>
            <a:r>
              <a:rPr lang="de-DE" dirty="0"/>
              <a:t> | /</a:t>
            </a:r>
            <a:r>
              <a:rPr lang="de-DE" dirty="0" err="1"/>
              <a:t>counter</a:t>
            </a:r>
            <a:r>
              <a:rPr lang="de-DE" dirty="0"/>
              <a:t> | /</a:t>
            </a:r>
            <a:r>
              <a:rPr lang="de-DE" dirty="0" err="1"/>
              <a:t>fetch-data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Layout ist eine Komponente, um die Struktur der Webseite festzustellen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F273205-5087-4BC3-84F0-89C34EDC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9" y="365125"/>
            <a:ext cx="10778411" cy="1325563"/>
          </a:xfrm>
        </p:spPr>
        <p:txBody>
          <a:bodyPr/>
          <a:lstStyle/>
          <a:p>
            <a:r>
              <a:rPr lang="de-DE" dirty="0"/>
              <a:t>Erstes Beispiel – App.JS Datei</a:t>
            </a:r>
          </a:p>
        </p:txBody>
      </p:sp>
    </p:spTree>
    <p:extLst>
      <p:ext uri="{BB962C8B-B14F-4D97-AF65-F5344CB8AC3E}">
        <p14:creationId xmlns:p14="http://schemas.microsoft.com/office/powerpoint/2010/main" val="299134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6E2F0A8-1D66-4409-93CA-BDA3D611C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94" y="1253331"/>
            <a:ext cx="5958838" cy="4351338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36E41322-D081-44D4-88B8-B23E788666BE}"/>
              </a:ext>
            </a:extLst>
          </p:cNvPr>
          <p:cNvSpPr txBox="1">
            <a:spLocks/>
          </p:cNvSpPr>
          <p:nvPr/>
        </p:nvSpPr>
        <p:spPr>
          <a:xfrm>
            <a:off x="317241" y="302982"/>
            <a:ext cx="11036559" cy="950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Erstes Beispiel – Hello World Class </a:t>
            </a:r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3D8DB6-776E-4169-B909-EEE6C6CB58DA}"/>
              </a:ext>
            </a:extLst>
          </p:cNvPr>
          <p:cNvSpPr txBox="1"/>
          <p:nvPr/>
        </p:nvSpPr>
        <p:spPr>
          <a:xfrm>
            <a:off x="317241" y="1408922"/>
            <a:ext cx="56473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Klassenkomponente: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Eine klassenbasierte Komponente MUSS eine </a:t>
            </a:r>
            <a:r>
              <a:rPr lang="de-DE" dirty="0" err="1"/>
              <a:t>render</a:t>
            </a:r>
            <a:r>
              <a:rPr lang="de-DE" dirty="0"/>
              <a:t>() Methode haben, welche in diesem Fall durch „</a:t>
            </a:r>
            <a:r>
              <a:rPr lang="de-DE" dirty="0" err="1"/>
              <a:t>return</a:t>
            </a:r>
            <a:r>
              <a:rPr lang="de-DE" dirty="0"/>
              <a:t>“ eine &lt;h1&gt; HTML-Element (?) zurückgibt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Komponente muss exportiert werden, damit sie in anderen Komponenten wieder verwendet werden kann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Klassenkomponente sind „ältere“ Komponente, die sich auch </a:t>
            </a:r>
            <a:r>
              <a:rPr lang="de-DE" dirty="0" err="1"/>
              <a:t>stateful</a:t>
            </a:r>
            <a:r>
              <a:rPr lang="de-DE" dirty="0"/>
              <a:t>-, container- oder smart </a:t>
            </a:r>
            <a:r>
              <a:rPr lang="de-DE" dirty="0" err="1"/>
              <a:t>component</a:t>
            </a:r>
            <a:r>
              <a:rPr lang="de-DE" dirty="0"/>
              <a:t> nennen. Der Grund dafür ist </a:t>
            </a:r>
            <a:r>
              <a:rPr lang="de-DE" dirty="0" err="1"/>
              <a:t>React</a:t>
            </a:r>
            <a:r>
              <a:rPr lang="de-DE" dirty="0"/>
              <a:t> vor 2018, denn nur Klassenkomponente durften das State Objekt besitzen und damit arbeiten.</a:t>
            </a:r>
          </a:p>
        </p:txBody>
      </p:sp>
    </p:spTree>
    <p:extLst>
      <p:ext uri="{BB962C8B-B14F-4D97-AF65-F5344CB8AC3E}">
        <p14:creationId xmlns:p14="http://schemas.microsoft.com/office/powerpoint/2010/main" val="217128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08ED7-E528-4C00-A2AB-1A8B810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Erstes Beispiel – Hello World </a:t>
            </a:r>
            <a:r>
              <a:rPr lang="de-DE" sz="3600" dirty="0" err="1"/>
              <a:t>Functional</a:t>
            </a:r>
            <a:r>
              <a:rPr lang="de-DE" sz="3600" dirty="0"/>
              <a:t> </a:t>
            </a:r>
            <a:r>
              <a:rPr lang="de-DE" sz="3600" dirty="0" err="1"/>
              <a:t>Component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1A4DF-E02E-4369-B340-33B18F18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4687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Funktionskomponente:</a:t>
            </a:r>
          </a:p>
          <a:p>
            <a:r>
              <a:rPr lang="de-DE" sz="1800" dirty="0"/>
              <a:t>Komponente, die eigentlich eine Funktion ist, welche ein HTML-Element (?) zurückgibt.</a:t>
            </a:r>
          </a:p>
          <a:p>
            <a:r>
              <a:rPr lang="de-DE" sz="1800" dirty="0"/>
              <a:t>Sie nennt sich auch </a:t>
            </a:r>
            <a:r>
              <a:rPr lang="de-DE" sz="1800" dirty="0" err="1"/>
              <a:t>stateless</a:t>
            </a:r>
            <a:r>
              <a:rPr lang="de-DE" sz="1800" dirty="0"/>
              <a:t>-, </a:t>
            </a:r>
            <a:r>
              <a:rPr lang="de-DE" sz="1800" dirty="0" err="1"/>
              <a:t>presentational</a:t>
            </a:r>
            <a:r>
              <a:rPr lang="de-DE" sz="1800" dirty="0"/>
              <a:t>- oder </a:t>
            </a:r>
            <a:r>
              <a:rPr lang="de-DE" sz="1800" dirty="0" err="1"/>
              <a:t>dumb</a:t>
            </a:r>
            <a:r>
              <a:rPr lang="de-DE" sz="1800" dirty="0"/>
              <a:t> </a:t>
            </a:r>
            <a:r>
              <a:rPr lang="de-DE" sz="1800" dirty="0" err="1"/>
              <a:t>component</a:t>
            </a:r>
            <a:r>
              <a:rPr lang="de-DE" sz="1800" dirty="0"/>
              <a:t>.</a:t>
            </a:r>
          </a:p>
          <a:p>
            <a:r>
              <a:rPr lang="de-DE" sz="1800" dirty="0"/>
              <a:t>Funktionskomponenten sind vor 2018 nur für die Erstellung von HTML-Elementen (?) verwendet worden, da sie kein lokales State haben konnten. 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3FC1303-ED2A-4C0D-B24A-3AB1AAEE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87" y="1690688"/>
            <a:ext cx="6430272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1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E98A8-9A22-4632-BBAF-32551BD4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oder JSX?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704C1-C923-4288-9D8B-F0A48FF7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4" y="4786506"/>
            <a:ext cx="12099916" cy="2071494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hat einen einzigartigen Syntax: JSX (JavaScript XML)</a:t>
            </a:r>
          </a:p>
          <a:p>
            <a:r>
              <a:rPr lang="de-DE" dirty="0"/>
              <a:t>JSX ist ein „</a:t>
            </a:r>
            <a:r>
              <a:rPr lang="de-DE" dirty="0" err="1"/>
              <a:t>syntactical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“, da es im Hintergrund beim Kompilieren in </a:t>
            </a:r>
            <a:r>
              <a:rPr lang="de-DE" dirty="0" err="1"/>
              <a:t>React.createElement</a:t>
            </a:r>
            <a:r>
              <a:rPr lang="de-DE" dirty="0"/>
              <a:t>() umwandelt wird</a:t>
            </a:r>
          </a:p>
          <a:p>
            <a:r>
              <a:rPr lang="de-DE" dirty="0"/>
              <a:t>Die oben dargestellte Home Komponenten sind von Funktion </a:t>
            </a:r>
            <a:r>
              <a:rPr lang="de-DE"/>
              <a:t>her identisch!</a:t>
            </a:r>
            <a:endParaRPr lang="de-DE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3A9308B-0537-4280-A705-04A897624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965"/>
            <a:ext cx="12192000" cy="2788840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BB2DB90-F77E-46DD-B6B7-4868DA91C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40" y="704011"/>
            <a:ext cx="303889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73E2B20-4DC0-4CEA-B2A6-3CD0E9B7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70995"/>
            <a:ext cx="975496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5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4B6458D-6BC4-42EB-915C-EF061441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47153"/>
            <a:ext cx="976448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F1A61-6BF5-4C14-BBBF-CC81BA9A1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4" y="447660"/>
            <a:ext cx="9144000" cy="901746"/>
          </a:xfrm>
        </p:spPr>
        <p:txBody>
          <a:bodyPr>
            <a:normAutofit fontScale="90000"/>
          </a:bodyPr>
          <a:lstStyle/>
          <a:p>
            <a:r>
              <a:rPr lang="de-DE" dirty="0"/>
              <a:t>Installation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4A1AE6-7B21-4C4A-99FA-E6076F4E98E3}"/>
              </a:ext>
            </a:extLst>
          </p:cNvPr>
          <p:cNvSpPr txBox="1"/>
          <p:nvPr/>
        </p:nvSpPr>
        <p:spPr>
          <a:xfrm>
            <a:off x="711693" y="1609026"/>
            <a:ext cx="1076861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/>
              <a:t>CREATE-REACT-APP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die Installation wird </a:t>
            </a:r>
            <a:r>
              <a:rPr lang="de-DE" dirty="0" err="1"/>
              <a:t>NodeJS</a:t>
            </a:r>
            <a:r>
              <a:rPr lang="de-DE" dirty="0"/>
              <a:t> benötigt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</a:t>
            </a:r>
            <a:r>
              <a:rPr lang="de-DE" dirty="0" err="1"/>
              <a:t>NodeJS</a:t>
            </a:r>
            <a:r>
              <a:rPr lang="de-DE" dirty="0"/>
              <a:t> steht </a:t>
            </a:r>
            <a:r>
              <a:rPr lang="de-DE" dirty="0" err="1"/>
              <a:t>npm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 Package Manager) zur </a:t>
            </a:r>
            <a:r>
              <a:rPr lang="de-DE" dirty="0" err="1"/>
              <a:t>verfügung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Zentraler Lager für zu lokal oder global installierende Pakete (</a:t>
            </a:r>
            <a:r>
              <a:rPr lang="de-DE" dirty="0" err="1"/>
              <a:t>axios</a:t>
            </a:r>
            <a:r>
              <a:rPr lang="de-DE" dirty="0"/>
              <a:t>, </a:t>
            </a:r>
            <a:r>
              <a:rPr lang="de-DE" dirty="0" err="1"/>
              <a:t>uuid</a:t>
            </a:r>
            <a:r>
              <a:rPr lang="de-DE" dirty="0"/>
              <a:t>, </a:t>
            </a:r>
            <a:r>
              <a:rPr lang="de-DE" dirty="0" err="1"/>
              <a:t>bootstrap</a:t>
            </a:r>
            <a:r>
              <a:rPr lang="de-DE" dirty="0"/>
              <a:t> usw.)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npx</a:t>
            </a:r>
            <a:r>
              <a:rPr lang="de-DE" dirty="0"/>
              <a:t> </a:t>
            </a:r>
            <a:r>
              <a:rPr lang="de-DE" dirty="0" err="1"/>
              <a:t>create-react-app</a:t>
            </a:r>
            <a:r>
              <a:rPr lang="de-DE" dirty="0"/>
              <a:t> </a:t>
            </a:r>
            <a:r>
              <a:rPr lang="de-DE" dirty="0" err="1"/>
              <a:t>my_app_name_was_auch_immer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npx</a:t>
            </a:r>
            <a:r>
              <a:rPr lang="de-DE" dirty="0"/>
              <a:t> = ermöglicht die einfache Nutzung von CLI Tools und Installation von Pakete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create-react-app</a:t>
            </a:r>
            <a:r>
              <a:rPr lang="de-DE" dirty="0"/>
              <a:t> = Der bevorzugte Weg, eine </a:t>
            </a:r>
            <a:r>
              <a:rPr lang="de-DE" dirty="0" err="1"/>
              <a:t>React</a:t>
            </a:r>
            <a:r>
              <a:rPr lang="de-DE" dirty="0"/>
              <a:t>-Anwendung (</a:t>
            </a:r>
            <a:r>
              <a:rPr lang="de-DE" dirty="0" err="1"/>
              <a:t>Boilerplate</a:t>
            </a:r>
            <a:r>
              <a:rPr lang="de-DE" dirty="0"/>
              <a:t>) zu generieren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Webpack</a:t>
            </a:r>
            <a:r>
              <a:rPr lang="de-DE" dirty="0"/>
              <a:t>, Babel, </a:t>
            </a:r>
            <a:r>
              <a:rPr lang="de-DE" dirty="0" err="1"/>
              <a:t>React-scripts</a:t>
            </a:r>
            <a:r>
              <a:rPr lang="de-DE" dirty="0"/>
              <a:t> vorkonfiguriert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my_app_name_was_auch_immer</a:t>
            </a:r>
            <a:r>
              <a:rPr lang="de-DE" dirty="0"/>
              <a:t> = Der Name des eigenen Projekts</a:t>
            </a:r>
          </a:p>
        </p:txBody>
      </p:sp>
    </p:spTree>
    <p:extLst>
      <p:ext uri="{BB962C8B-B14F-4D97-AF65-F5344CB8AC3E}">
        <p14:creationId xmlns:p14="http://schemas.microsoft.com/office/powerpoint/2010/main" val="2399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Monitor, schwarz, Bildschirm, sitzend enthält.&#10;&#10;Automatisch generierte Beschreibung">
            <a:extLst>
              <a:ext uri="{FF2B5EF4-FFF2-40B4-BE49-F238E27FC236}">
                <a16:creationId xmlns:a16="http://schemas.microsoft.com/office/drawing/2014/main" id="{6500D825-1DD8-477E-AFB9-84A0ACD46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1834256"/>
            <a:ext cx="10515600" cy="2822517"/>
          </a:xfrm>
        </p:spPr>
      </p:pic>
      <p:pic>
        <p:nvPicPr>
          <p:cNvPr id="7" name="Grafik 6" descr="Ein Bild, das Essen enthält.&#10;&#10;Automatisch generierte Beschreibung">
            <a:extLst>
              <a:ext uri="{FF2B5EF4-FFF2-40B4-BE49-F238E27FC236}">
                <a16:creationId xmlns:a16="http://schemas.microsoft.com/office/drawing/2014/main" id="{49D96D38-8856-4AD2-B6DD-F09CA5564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4861348"/>
            <a:ext cx="10326541" cy="135273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F48E005-95B7-4FFF-BA25-37516148305E}"/>
              </a:ext>
            </a:extLst>
          </p:cNvPr>
          <p:cNvSpPr txBox="1"/>
          <p:nvPr/>
        </p:nvSpPr>
        <p:spPr>
          <a:xfrm>
            <a:off x="932729" y="42920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Create-</a:t>
            </a:r>
            <a:r>
              <a:rPr lang="de-DE" sz="3600" dirty="0" err="1"/>
              <a:t>React</a:t>
            </a:r>
            <a:r>
              <a:rPr lang="de-DE" sz="3600" dirty="0"/>
              <a:t>-App</a:t>
            </a:r>
          </a:p>
        </p:txBody>
      </p:sp>
    </p:spTree>
    <p:extLst>
      <p:ext uri="{BB962C8B-B14F-4D97-AF65-F5344CB8AC3E}">
        <p14:creationId xmlns:p14="http://schemas.microsoft.com/office/powerpoint/2010/main" val="131363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12D2B66-EBE4-450C-A8BF-8C86F82F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68" y="1806964"/>
            <a:ext cx="8596545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7CDABBB-2005-44EC-B831-E30A02B370D1}"/>
              </a:ext>
            </a:extLst>
          </p:cNvPr>
          <p:cNvSpPr txBox="1"/>
          <p:nvPr/>
        </p:nvSpPr>
        <p:spPr>
          <a:xfrm>
            <a:off x="932729" y="42920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Create-</a:t>
            </a:r>
            <a:r>
              <a:rPr lang="de-DE" sz="3600" dirty="0" err="1"/>
              <a:t>React</a:t>
            </a:r>
            <a:r>
              <a:rPr lang="de-DE" sz="3600" dirty="0"/>
              <a:t>-App – Zu Verfügung stehende Befehle</a:t>
            </a:r>
          </a:p>
        </p:txBody>
      </p:sp>
    </p:spTree>
    <p:extLst>
      <p:ext uri="{BB962C8B-B14F-4D97-AF65-F5344CB8AC3E}">
        <p14:creationId xmlns:p14="http://schemas.microsoft.com/office/powerpoint/2010/main" val="180528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sitzend, schwarz, Tisch enthält.&#10;&#10;Automatisch generierte Beschreibung">
            <a:extLst>
              <a:ext uri="{FF2B5EF4-FFF2-40B4-BE49-F238E27FC236}">
                <a16:creationId xmlns:a16="http://schemas.microsoft.com/office/drawing/2014/main" id="{D47FC85E-5808-4488-AD5F-AEB315E1E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28" y="1694996"/>
            <a:ext cx="9816944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345039-B479-45C4-97B0-D128805C331F}"/>
              </a:ext>
            </a:extLst>
          </p:cNvPr>
          <p:cNvSpPr txBox="1"/>
          <p:nvPr/>
        </p:nvSpPr>
        <p:spPr>
          <a:xfrm>
            <a:off x="932729" y="42920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Create-</a:t>
            </a:r>
            <a:r>
              <a:rPr lang="de-DE" sz="3600" dirty="0" err="1"/>
              <a:t>React</a:t>
            </a:r>
            <a:r>
              <a:rPr lang="de-DE" sz="3600" dirty="0"/>
              <a:t>-App – </a:t>
            </a:r>
            <a:r>
              <a:rPr lang="de-DE" sz="3600" dirty="0" err="1"/>
              <a:t>npm</a:t>
            </a:r>
            <a:r>
              <a:rPr lang="de-DE" sz="3600" dirty="0"/>
              <a:t> </a:t>
            </a:r>
            <a:r>
              <a:rPr lang="de-DE" sz="3600" dirty="0" err="1"/>
              <a:t>start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83742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7BA43-7B2B-4A31-9830-08F8EED4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einzelne HTML-Datei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32362BC-3936-4CB1-B5C1-4A9737ED5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26" y="1825625"/>
            <a:ext cx="7836148" cy="4351338"/>
          </a:xfrm>
        </p:spPr>
      </p:pic>
    </p:spTree>
    <p:extLst>
      <p:ext uri="{BB962C8B-B14F-4D97-AF65-F5344CB8AC3E}">
        <p14:creationId xmlns:p14="http://schemas.microsoft.com/office/powerpoint/2010/main" val="198731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5EFE2-8E41-4ACD-90C5-A0DF08B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Start Page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E39BE6B-74F4-4469-ABA6-4C391FE5C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36" y="1825625"/>
            <a:ext cx="8897928" cy="4351338"/>
          </a:xfrm>
        </p:spPr>
      </p:pic>
    </p:spTree>
    <p:extLst>
      <p:ext uri="{BB962C8B-B14F-4D97-AF65-F5344CB8AC3E}">
        <p14:creationId xmlns:p14="http://schemas.microsoft.com/office/powerpoint/2010/main" val="155618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Breitbild</PresentationFormat>
  <Paragraphs>55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Installation</vt:lpstr>
      <vt:lpstr>PowerPoint-Präsentation</vt:lpstr>
      <vt:lpstr>PowerPoint-Präsentation</vt:lpstr>
      <vt:lpstr>Installation</vt:lpstr>
      <vt:lpstr>PowerPoint-Präsentation</vt:lpstr>
      <vt:lpstr>PowerPoint-Präsentation</vt:lpstr>
      <vt:lpstr>PowerPoint-Präsentation</vt:lpstr>
      <vt:lpstr>Die einzelne HTML-Datei</vt:lpstr>
      <vt:lpstr>React Start Page</vt:lpstr>
      <vt:lpstr>Erstes Beispiel – Index.JS Datei</vt:lpstr>
      <vt:lpstr>Erstes Beispiel – App.JS Datei</vt:lpstr>
      <vt:lpstr>PowerPoint-Präsentation</vt:lpstr>
      <vt:lpstr>Erstes Beispiel – Hello World Functional Component</vt:lpstr>
      <vt:lpstr>HTML oder JSX?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>ita1-tn12</dc:creator>
  <cp:lastModifiedBy>ita1-tn12</cp:lastModifiedBy>
  <cp:revision>14</cp:revision>
  <dcterms:created xsi:type="dcterms:W3CDTF">2020-03-05T14:27:55Z</dcterms:created>
  <dcterms:modified xsi:type="dcterms:W3CDTF">2020-03-09T10:28:39Z</dcterms:modified>
</cp:coreProperties>
</file>