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27FDE-1AE5-474C-90C7-4764E0FE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7743A-F1A4-410F-9008-418A2A18E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8C341D-35EE-46EC-A0C4-00FEAD26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BC9D3-8218-4FBC-B149-AE92D2D4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27A8B-0959-40B9-AF00-2997CAD2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4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D7580-A22A-4E32-AC82-2407122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45B2C-E881-4A22-BF14-D585ED7E8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EB662-F72F-4D03-8FF1-7DB3587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07801-C7CE-4698-A467-71B2FD39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9EC3D1-4063-48B9-B546-0DD55216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7FE11F-E30D-490F-A07A-7747FD203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D3CE3B-38F0-4FDC-B220-E689D930B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5A227-BD08-4D20-8E8C-09F4A44A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585D9-9475-4E43-BDAD-A59F2FBC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51544-C404-41B1-8585-B30B7FC5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08131-7DF9-4AE8-A7EA-DCC65528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3E7A4-BCA4-4F49-A41E-9D310EEE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D9B95-88C8-4F6D-AD37-BBCD05C3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61A1F-0DFF-429B-9BF4-D219858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61490-A2E8-408D-B994-B066FF0F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3F139-DB71-470A-A0CF-D132936B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5750A3-298A-4D37-A226-188B883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45167-F6CD-4EC0-B9D4-94E4FE4A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5BF8E-C64A-40F4-8D12-A4E4C3AE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4C781-3CB5-4BAB-9674-3CB94757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62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34DC-BFEA-463A-BF27-60582C74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211BD-040B-4987-BD3D-2D06EDA0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BD81BC-077F-4F3C-906F-CC0214AA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23396-8147-4957-9702-87D6F72E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65AD1-238E-4C0D-AABA-62900566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59643F-D098-4D03-9344-7D82F6E6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1DA99-A391-4FD0-85AC-8C3DB368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FA85D-881C-48FE-8736-4DA2B995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6C310-5A57-4236-B645-1CF1AB10A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998968-85E2-4DD0-A869-6E91B1832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87A302-3366-4BBD-BA6E-373964CC2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D2A3D1-AA71-458A-A690-5FC56BF8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56DE6F-C98E-4E33-8E2B-B440EFE4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C016BF-C43B-4B7F-B0A0-4AEEFC31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02350-2533-4809-83CC-E955AC7B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971122-E681-4C61-9DDE-7B332869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72EC88-D352-4040-95B2-063B33B6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DDA6DC-9691-4B3E-AF37-42BC593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40460D-0FFE-4768-AA74-B02B307A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1E163-7F25-4A0F-9FD6-553B2904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80CF4D-D5D1-47CB-A33B-3DC805C9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5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E0DF7-83B0-4282-9DC6-5AA34B03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328FD-3AC6-4C83-8BD4-70A208C9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A19C94-4B32-4655-A4BD-44FC042E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9B577-8F86-4041-8403-099E146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C609B-0864-45C1-940D-A43A7DB3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8832B-66ED-4B38-8960-2EB8E099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3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166A-0062-4C3C-A127-AB3A03F4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860FFC-809B-4C4E-9855-CFBC8A483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190D8-E169-4FA8-A81E-CAC4D2EE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C18646-1B32-45F4-9B44-DE3AC81E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FFEFD-76F3-4EC4-B724-56E6960D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0F317-C45E-49BF-8931-9B424DA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B0A8F5-1AD1-4E43-B907-E91C062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E9CE8-6D64-4F4E-B1E4-7B60EAB3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E1CAB-F3BA-4157-9DB6-0EEDAF9FE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EE09-A440-4A69-9515-021984BDEBFA}" type="datetimeFigureOut">
              <a:rPr lang="de-DE" smtClean="0"/>
              <a:t>06.03.2020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AE7A33-778E-4FF9-AEA4-90EDA3808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EB597-69B7-4719-9DBE-C0799F34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7575-53BC-4584-A512-D7F64BDE97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9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F1A61-6BF5-4C14-BBBF-CC81BA9A1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602"/>
            <a:ext cx="9144000" cy="901746"/>
          </a:xfrm>
        </p:spPr>
        <p:txBody>
          <a:bodyPr>
            <a:normAutofit fontScale="90000"/>
          </a:bodyPr>
          <a:lstStyle/>
          <a:p>
            <a:r>
              <a:rPr lang="de-DE" dirty="0"/>
              <a:t>Installation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4A1AE6-7B21-4C4A-99FA-E6076F4E98E3}"/>
              </a:ext>
            </a:extLst>
          </p:cNvPr>
          <p:cNvSpPr txBox="1"/>
          <p:nvPr/>
        </p:nvSpPr>
        <p:spPr>
          <a:xfrm>
            <a:off x="870012" y="1890944"/>
            <a:ext cx="107686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die Installation wird </a:t>
            </a:r>
            <a:r>
              <a:rPr lang="de-DE" dirty="0" err="1"/>
              <a:t>NodeJS</a:t>
            </a:r>
            <a:r>
              <a:rPr lang="de-DE" dirty="0"/>
              <a:t> benötigt</a:t>
            </a:r>
          </a:p>
          <a:p>
            <a:endParaRPr lang="de-DE" dirty="0"/>
          </a:p>
          <a:p>
            <a:r>
              <a:rPr lang="de-DE" dirty="0"/>
              <a:t>Durch </a:t>
            </a:r>
            <a:r>
              <a:rPr lang="de-DE" dirty="0" err="1"/>
              <a:t>NodeJS</a:t>
            </a:r>
            <a:r>
              <a:rPr lang="de-DE" dirty="0"/>
              <a:t> steht </a:t>
            </a:r>
            <a:r>
              <a:rPr lang="de-DE" dirty="0" err="1"/>
              <a:t>npm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 Package Manager) zur </a:t>
            </a:r>
            <a:r>
              <a:rPr lang="de-DE" dirty="0" err="1"/>
              <a:t>verfügung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Zentraler Lager für zu lokal oder global installierende Pakete (</a:t>
            </a:r>
            <a:r>
              <a:rPr lang="de-DE" dirty="0" err="1"/>
              <a:t>axios</a:t>
            </a:r>
            <a:r>
              <a:rPr lang="de-DE" dirty="0"/>
              <a:t>, </a:t>
            </a:r>
            <a:r>
              <a:rPr lang="de-DE" dirty="0" err="1"/>
              <a:t>uuid</a:t>
            </a:r>
            <a:r>
              <a:rPr lang="de-DE" dirty="0"/>
              <a:t>, </a:t>
            </a:r>
            <a:r>
              <a:rPr lang="de-DE" dirty="0" err="1"/>
              <a:t>bootstrap</a:t>
            </a:r>
            <a:r>
              <a:rPr lang="de-DE" dirty="0"/>
              <a:t> usw.)</a:t>
            </a:r>
          </a:p>
          <a:p>
            <a:endParaRPr lang="de-DE" dirty="0"/>
          </a:p>
          <a:p>
            <a:r>
              <a:rPr lang="de-DE" dirty="0" err="1"/>
              <a:t>npx</a:t>
            </a:r>
            <a:r>
              <a:rPr lang="de-DE" dirty="0"/>
              <a:t> </a:t>
            </a:r>
            <a:r>
              <a:rPr lang="de-DE" dirty="0" err="1"/>
              <a:t>create-react-app</a:t>
            </a:r>
            <a:r>
              <a:rPr lang="de-DE" dirty="0"/>
              <a:t> </a:t>
            </a:r>
            <a:r>
              <a:rPr lang="de-DE" dirty="0" err="1"/>
              <a:t>my_app_name_was_auch_immer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npx</a:t>
            </a:r>
            <a:r>
              <a:rPr lang="de-DE" dirty="0"/>
              <a:t> = ermöglicht die einfache Nutzung von CLI Tools und Installation von Pakete</a:t>
            </a:r>
          </a:p>
          <a:p>
            <a:endParaRPr lang="de-DE" dirty="0"/>
          </a:p>
          <a:p>
            <a:r>
              <a:rPr lang="de-DE" dirty="0" err="1"/>
              <a:t>create-react-app</a:t>
            </a:r>
            <a:r>
              <a:rPr lang="de-DE" dirty="0"/>
              <a:t> = Der bevorzugte Weg, eine </a:t>
            </a:r>
            <a:r>
              <a:rPr lang="de-DE" dirty="0" err="1"/>
              <a:t>React</a:t>
            </a:r>
            <a:r>
              <a:rPr lang="de-DE" dirty="0"/>
              <a:t>-Anwendung (</a:t>
            </a:r>
            <a:r>
              <a:rPr lang="de-DE" dirty="0" err="1"/>
              <a:t>Boilerplate</a:t>
            </a:r>
            <a:r>
              <a:rPr lang="de-DE" dirty="0"/>
              <a:t>) zu generieren</a:t>
            </a:r>
          </a:p>
          <a:p>
            <a:endParaRPr lang="de-DE" dirty="0"/>
          </a:p>
          <a:p>
            <a:r>
              <a:rPr lang="de-DE" dirty="0" err="1"/>
              <a:t>Webpack</a:t>
            </a:r>
            <a:r>
              <a:rPr lang="de-DE" dirty="0"/>
              <a:t>, Babel, </a:t>
            </a:r>
            <a:r>
              <a:rPr lang="de-DE" dirty="0" err="1"/>
              <a:t>React-scripts</a:t>
            </a:r>
            <a:r>
              <a:rPr lang="de-DE" dirty="0"/>
              <a:t> vorkonfiguriert</a:t>
            </a:r>
          </a:p>
          <a:p>
            <a:endParaRPr lang="de-DE" dirty="0"/>
          </a:p>
          <a:p>
            <a:r>
              <a:rPr lang="de-DE" dirty="0" err="1"/>
              <a:t>my_app_name_was_auch_immer</a:t>
            </a:r>
            <a:r>
              <a:rPr lang="de-DE" dirty="0"/>
              <a:t> = Der Name des eigenen Projekts</a:t>
            </a:r>
          </a:p>
        </p:txBody>
      </p:sp>
    </p:spTree>
    <p:extLst>
      <p:ext uri="{BB962C8B-B14F-4D97-AF65-F5344CB8AC3E}">
        <p14:creationId xmlns:p14="http://schemas.microsoft.com/office/powerpoint/2010/main" val="239940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F1DC3-1436-46E3-BEFE-823202E2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82578-1E39-4F63-B102-9C55C678B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89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Installation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ita1-tn12</dc:creator>
  <cp:lastModifiedBy>ita1-tn12</cp:lastModifiedBy>
  <cp:revision>6</cp:revision>
  <dcterms:created xsi:type="dcterms:W3CDTF">2020-03-05T14:27:55Z</dcterms:created>
  <dcterms:modified xsi:type="dcterms:W3CDTF">2020-03-06T14:02:31Z</dcterms:modified>
</cp:coreProperties>
</file>