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isfaner.com/p/docker-primer/" TargetMode="External"/><Relationship Id="rId3" Type="http://schemas.openxmlformats.org/officeDocument/2006/relationships/hyperlink" Target="https://air.imag.fr/index.php/Selenium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fr.wikipedia.org/wiki/Python_(langage)" TargetMode="External"/><Relationship Id="rId10" Type="http://schemas.openxmlformats.org/officeDocument/2006/relationships/hyperlink" Target="https://ru.wikinews.org/wiki/%D0%A0%D0%BE%D1%81%D0%BA%D0%BE%D0%BC%D0%BD%D0%B0%D0%B4%D0%B7%D0%BE%D1%80_%D0%B7%D0%B0%D0%B1%D0%BB%D0%BE%D0%BA%D0%B8%D1%80%D0%BE%D0%B2%D0%B0%D0%BB_GitHub_%D0%B7%D0%B0_%C2%AB%D0%A1%D0%BF%D0%BE%D1%81%D0%BE%D0%B1%D1%8B_%D1%81%D0%B0%D0%BC%D0%BE%D1%83%D0%B1%D0%B8%D0%B9%D1%81%D1%82%D0%B2%D0%B0%C2%BB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667/" TargetMode="External"/><Relationship Id="rId2" Type="http://schemas.openxmlformats.org/officeDocument/2006/relationships/hyperlink" Target="https://github.com/PM-AutomataTesztelo-SV2-0/condu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zjoseph.github.io/conduit" TargetMode="External"/><Relationship Id="rId5" Type="http://schemas.openxmlformats.org/officeDocument/2006/relationships/hyperlink" Target="https://github.com/szjoseph/conduit/blob/master/documents/Conduit_TJK_szjd.xlsx" TargetMode="External"/><Relationship Id="rId4" Type="http://schemas.openxmlformats.org/officeDocument/2006/relationships/hyperlink" Target="https://github.com/szjoseph/conduit/tree/master/tes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9F06A8-D177-1375-34DA-90DC3279D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254" y="1044371"/>
            <a:ext cx="8839649" cy="996893"/>
          </a:xfrm>
        </p:spPr>
        <p:txBody>
          <a:bodyPr>
            <a:normAutofit/>
          </a:bodyPr>
          <a:lstStyle/>
          <a:p>
            <a:r>
              <a:rPr lang="hu-HU" sz="5400" dirty="0"/>
              <a:t>Vizsgaremek védés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E5F9037-20E1-9ADA-E785-A1B34475E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4254" y="2332639"/>
            <a:ext cx="9001462" cy="1655762"/>
          </a:xfrm>
        </p:spPr>
        <p:txBody>
          <a:bodyPr>
            <a:noAutofit/>
          </a:bodyPr>
          <a:lstStyle/>
          <a:p>
            <a:r>
              <a:rPr lang="hu-HU" dirty="0"/>
              <a:t>Szakál József Dávid</a:t>
            </a:r>
            <a:br>
              <a:rPr lang="hu-HU" dirty="0"/>
            </a:br>
            <a:r>
              <a:rPr lang="hu-HU" dirty="0"/>
              <a:t>(szakal.j.david@gmail.com)</a:t>
            </a:r>
            <a:br>
              <a:rPr lang="hu-HU" dirty="0"/>
            </a:br>
            <a:r>
              <a:rPr lang="hu-HU" dirty="0"/>
              <a:t>Junior automata tesztelő képzés</a:t>
            </a:r>
          </a:p>
          <a:p>
            <a:r>
              <a:rPr lang="hu-HU" dirty="0"/>
              <a:t>2022. Július 19.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4EBBA0E-37C0-20B7-B30C-C8677BD84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66693" y="5028239"/>
            <a:ext cx="1080000" cy="11304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9366912-3F28-D587-4071-514976844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420038" y="5028239"/>
            <a:ext cx="1080000" cy="108000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BB612F9-908F-DB93-252E-10F0C005D5DA}"/>
              </a:ext>
            </a:extLst>
          </p:cNvPr>
          <p:cNvSpPr txBox="1"/>
          <p:nvPr/>
        </p:nvSpPr>
        <p:spPr>
          <a:xfrm>
            <a:off x="2699273" y="11559092"/>
            <a:ext cx="14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/>
              <a:t>Cím: </a:t>
            </a:r>
            <a:r>
              <a:rPr lang="hu-HU" sz="900">
                <a:hlinkClick r:id="rId5" tooltip="https://fr.wikipedia.org/wiki/Python_(langage)"/>
              </a:rPr>
              <a:t>Fénykép</a:t>
            </a:r>
            <a:r>
              <a:rPr lang="hu-HU" sz="900"/>
              <a:t>, készítette: Ismeretlen a készítő, licenc: </a:t>
            </a:r>
            <a:r>
              <a:rPr lang="hu-HU" sz="900">
                <a:hlinkClick r:id="rId6" tooltip="https://creativecommons.org/licenses/by-sa/3.0/"/>
              </a:rPr>
              <a:t>CC BY-SA</a:t>
            </a:r>
            <a:endParaRPr lang="hu-HU" sz="90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06C91DFE-D5EB-73B9-04A5-C0D602C842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273080" y="5092787"/>
            <a:ext cx="1260000" cy="1008000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A464AE6B-C53F-D7B4-3ADB-50B796063A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762649" y="5053439"/>
            <a:ext cx="1080000" cy="108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9672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8D4F9B-20B1-7121-3BDC-E6D72764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Elérhetőségek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F6E9B9-B52E-87A6-285B-293424160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>
                <a:solidFill>
                  <a:schemeClr val="tx1">
                    <a:lumMod val="8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Tesztelt alkalmazás forráskódja</a:t>
            </a:r>
            <a:endParaRPr lang="hu-HU" sz="28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hu-HU" sz="2800" dirty="0">
                <a:solidFill>
                  <a:schemeClr val="tx1">
                    <a:lumMod val="8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Alkalmazás helyi elérése</a:t>
            </a:r>
            <a:endParaRPr lang="hu-HU" sz="28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hu-HU" sz="2800" dirty="0">
                <a:solidFill>
                  <a:schemeClr val="tx1">
                    <a:lumMod val="8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Automatizált tesztelés</a:t>
            </a:r>
            <a:endParaRPr lang="hu-HU" sz="28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hu-HU" sz="2800" dirty="0">
                <a:solidFill>
                  <a:schemeClr val="tx1">
                    <a:lumMod val="8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Tesztjegyzőkönyv</a:t>
            </a:r>
            <a:endParaRPr lang="hu-HU" sz="28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hu-HU" sz="2800" dirty="0">
                <a:solidFill>
                  <a:schemeClr val="tx1">
                    <a:lumMod val="8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Jelentés</a:t>
            </a:r>
            <a:endParaRPr lang="hu-HU" sz="28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99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CF341A-6CCB-765A-7627-985D17989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E137B8A-EFB5-2215-9251-DAE3DCCDF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02" y="433949"/>
            <a:ext cx="11589546" cy="599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5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8AC80B-CA3A-BA59-4F83-C572BB169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>
            <a:normAutofit/>
          </a:bodyPr>
          <a:lstStyle/>
          <a:p>
            <a:r>
              <a:rPr lang="hu-HU" dirty="0"/>
              <a:t>Manuális tesztjegyzőkönyv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3119D37-0E15-74F9-FA09-392610924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117" y="1206296"/>
            <a:ext cx="7821116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3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A1CC72-AFF3-C508-2F6D-6DAB6AF6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hu-HU" dirty="0"/>
              <a:t>Automatizált tesztek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3742DD-B430-443A-15D4-0C25BEE3E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70321"/>
            <a:ext cx="10353762" cy="5607570"/>
          </a:xfrm>
        </p:spPr>
        <p:txBody>
          <a:bodyPr/>
          <a:lstStyle/>
          <a:p>
            <a:r>
              <a:rPr lang="hu-HU" dirty="0"/>
              <a:t>TC01 - Adatkezelési nyilatkozat használata - Sütik elfogadása</a:t>
            </a:r>
          </a:p>
          <a:p>
            <a:r>
              <a:rPr lang="hu-HU" dirty="0"/>
              <a:t>TC02 - Regisztráció pozitív ágon, </a:t>
            </a:r>
            <a:r>
              <a:rPr lang="hu-HU" dirty="0" err="1"/>
              <a:t>valid</a:t>
            </a:r>
            <a:r>
              <a:rPr lang="hu-HU" dirty="0"/>
              <a:t> adatokkal</a:t>
            </a:r>
          </a:p>
          <a:p>
            <a:r>
              <a:rPr lang="hu-HU" dirty="0"/>
              <a:t>TC03 - Bejelentkezés</a:t>
            </a:r>
          </a:p>
          <a:p>
            <a:r>
              <a:rPr lang="hu-HU" dirty="0"/>
              <a:t>TC04 - Kijelentkezés</a:t>
            </a:r>
          </a:p>
          <a:p>
            <a:r>
              <a:rPr lang="hu-HU" dirty="0"/>
              <a:t>TC05 - Több oldalas lista bejárása - Navigálás a 2. oldalra</a:t>
            </a:r>
          </a:p>
          <a:p>
            <a:r>
              <a:rPr lang="hu-HU" dirty="0"/>
              <a:t>TC06 - Új adat bevitel - Új komment létrehozása</a:t>
            </a:r>
          </a:p>
          <a:p>
            <a:r>
              <a:rPr lang="hu-HU" dirty="0"/>
              <a:t>TC07 - Ismételt és sorozatos adatbevitel adatforrásból - Cikkek létrehozása</a:t>
            </a:r>
          </a:p>
          <a:p>
            <a:r>
              <a:rPr lang="hu-HU" dirty="0"/>
              <a:t>TC08 - Adat vagy adatok törlése - Bejegyzés létrehozása, majd törlése</a:t>
            </a:r>
          </a:p>
          <a:p>
            <a:r>
              <a:rPr lang="hu-HU" dirty="0"/>
              <a:t>TC09 - Adatok lementése felületről - Saját cikkek címeinek lementése</a:t>
            </a:r>
          </a:p>
          <a:p>
            <a:r>
              <a:rPr lang="hu-HU" dirty="0"/>
              <a:t>TC10 - Adatok listázása - </a:t>
            </a:r>
            <a:r>
              <a:rPr lang="hu-HU" dirty="0" err="1"/>
              <a:t>Lorem</a:t>
            </a:r>
            <a:r>
              <a:rPr lang="hu-HU" dirty="0"/>
              <a:t> taggel rendelkező cikkek listázása</a:t>
            </a:r>
          </a:p>
          <a:p>
            <a:r>
              <a:rPr lang="hu-HU" dirty="0"/>
              <a:t>TC11 - Meglévő adat módosítás - Felhasználónév megváltoztatása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851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59B23A-39E0-8407-F0BA-AB9C74E4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 </a:t>
            </a:r>
            <a:r>
              <a:rPr lang="hu-HU" dirty="0" err="1"/>
              <a:t>workflow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C38B417-F2C7-6652-93D5-021B82EE9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000" y="1233000"/>
            <a:ext cx="8610710" cy="5468838"/>
          </a:xfrm>
        </p:spPr>
      </p:pic>
    </p:spTree>
    <p:extLst>
      <p:ext uri="{BB962C8B-B14F-4D97-AF65-F5344CB8AC3E}">
        <p14:creationId xmlns:p14="http://schemas.microsoft.com/office/powerpoint/2010/main" val="73418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F99FA6-C85D-AFFB-06E3-EE1C1AE0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hu-HU" dirty="0"/>
              <a:t>Jelentés</a:t>
            </a:r>
            <a:br>
              <a:rPr lang="hu-HU" dirty="0"/>
            </a:b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D0960EA-99D3-4FC4-C78D-425E46A81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47" y="1028348"/>
            <a:ext cx="5725324" cy="283884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6187EA1-65F8-131E-DF49-0D5D9075C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371" y="1028348"/>
            <a:ext cx="5973009" cy="5677692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553122B-F848-E9D7-0286-4040CA4EC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48" y="3867194"/>
            <a:ext cx="5725324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22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1235B8-EA98-8CC0-2DB9-7B86F435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>
            <a:normAutofit fontScale="90000"/>
          </a:bodyPr>
          <a:lstStyle/>
          <a:p>
            <a:r>
              <a:rPr lang="hu-HU" sz="6000" dirty="0"/>
              <a:t>Köszönöm a figyelmet</a:t>
            </a:r>
          </a:p>
        </p:txBody>
      </p:sp>
    </p:spTree>
    <p:extLst>
      <p:ext uri="{BB962C8B-B14F-4D97-AF65-F5344CB8AC3E}">
        <p14:creationId xmlns:p14="http://schemas.microsoft.com/office/powerpoint/2010/main" val="1314657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TM04033921[[fn=Damaszt]]</Template>
  <TotalTime>1947</TotalTime>
  <Words>156</Words>
  <Application>Microsoft Office PowerPoint</Application>
  <PresentationFormat>Szélesvásznú</PresentationFormat>
  <Paragraphs>27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Vizsgaremek védés</vt:lpstr>
      <vt:lpstr>Elérhetőségek</vt:lpstr>
      <vt:lpstr>PowerPoint-bemutató</vt:lpstr>
      <vt:lpstr>Manuális tesztjegyzőkönyv</vt:lpstr>
      <vt:lpstr>Automatizált tesztek</vt:lpstr>
      <vt:lpstr>Github workflow</vt:lpstr>
      <vt:lpstr>Jelentés 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Vizsgaremek védés</dc:title>
  <dc:creator>József Szakál</dc:creator>
  <cp:lastModifiedBy>József Szakál</cp:lastModifiedBy>
  <cp:revision>4</cp:revision>
  <dcterms:created xsi:type="dcterms:W3CDTF">2022-07-12T10:43:58Z</dcterms:created>
  <dcterms:modified xsi:type="dcterms:W3CDTF">2022-07-20T18:28:14Z</dcterms:modified>
</cp:coreProperties>
</file>