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58" r:id="rId4"/>
    <p:sldId id="259" r:id="rId5"/>
    <p:sldId id="260" r:id="rId6"/>
    <p:sldId id="261" r:id="rId7"/>
    <p:sldId id="257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7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hisfaner.com/p/docker-primer/" TargetMode="External"/><Relationship Id="rId3" Type="http://schemas.openxmlformats.org/officeDocument/2006/relationships/hyperlink" Target="https://air.imag.fr/index.php/Selenium" TargetMode="External"/><Relationship Id="rId7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creativecommons.org/licenses/by-sa/3.0/" TargetMode="External"/><Relationship Id="rId5" Type="http://schemas.openxmlformats.org/officeDocument/2006/relationships/hyperlink" Target="https://fr.wikipedia.org/wiki/Python_(langage)" TargetMode="External"/><Relationship Id="rId10" Type="http://schemas.openxmlformats.org/officeDocument/2006/relationships/hyperlink" Target="https://ru.wikinews.org/wiki/%D0%A0%D0%BE%D1%81%D0%BA%D0%BE%D0%BC%D0%BD%D0%B0%D0%B4%D0%B7%D0%BE%D1%80_%D0%B7%D0%B0%D0%B1%D0%BB%D0%BE%D0%BA%D0%B8%D1%80%D0%BE%D0%B2%D0%B0%D0%BB_GitHub_%D0%B7%D0%B0_%C2%AB%D0%A1%D0%BF%D0%BE%D1%81%D0%BE%D0%B1%D1%8B_%D1%81%D0%B0%D0%BC%D0%BE%D1%83%D0%B1%D0%B8%D0%B9%D1%81%D1%82%D0%B2%D0%B0%C2%BB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1667/" TargetMode="External"/><Relationship Id="rId2" Type="http://schemas.openxmlformats.org/officeDocument/2006/relationships/hyperlink" Target="https://github.com/PM-AutomataTesztelo-SV2-0/condui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zjoseph.github.io/conduit" TargetMode="External"/><Relationship Id="rId5" Type="http://schemas.openxmlformats.org/officeDocument/2006/relationships/hyperlink" Target="https://github.com/szjoseph/conduit/blob/master/documents/Conduit_TJK_szjd.xlsx" TargetMode="External"/><Relationship Id="rId4" Type="http://schemas.openxmlformats.org/officeDocument/2006/relationships/hyperlink" Target="https://github.com/szjoseph/conduit/tree/master/test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29F06A8-D177-1375-34DA-90DC3279DC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4254" y="1044371"/>
            <a:ext cx="8839649" cy="996893"/>
          </a:xfrm>
        </p:spPr>
        <p:txBody>
          <a:bodyPr>
            <a:normAutofit/>
          </a:bodyPr>
          <a:lstStyle/>
          <a:p>
            <a:r>
              <a:rPr lang="hu-HU" sz="5400" dirty="0"/>
              <a:t>Vizsgaremek védés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9E5F9037-20E1-9ADA-E785-A1B34475E1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4254" y="2332639"/>
            <a:ext cx="9001462" cy="1655762"/>
          </a:xfrm>
        </p:spPr>
        <p:txBody>
          <a:bodyPr>
            <a:noAutofit/>
          </a:bodyPr>
          <a:lstStyle/>
          <a:p>
            <a:r>
              <a:rPr lang="hu-HU" dirty="0"/>
              <a:t>Szakál József Dávid</a:t>
            </a:r>
            <a:br>
              <a:rPr lang="hu-HU" dirty="0"/>
            </a:br>
            <a:r>
              <a:rPr lang="hu-HU" dirty="0"/>
              <a:t>(szakal.j.david@gmail.com)</a:t>
            </a:r>
            <a:br>
              <a:rPr lang="hu-HU" dirty="0"/>
            </a:br>
            <a:r>
              <a:rPr lang="hu-HU" dirty="0"/>
              <a:t>Junior automata tesztelő képzés</a:t>
            </a:r>
          </a:p>
          <a:p>
            <a:r>
              <a:rPr lang="hu-HU" dirty="0"/>
              <a:t>2022. </a:t>
            </a:r>
            <a:r>
              <a:rPr lang="hu-HU"/>
              <a:t>Július 20.</a:t>
            </a:r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C4EBBA0E-37C0-20B7-B30C-C8677BD846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866693" y="5028239"/>
            <a:ext cx="1080000" cy="1130400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09366912-3F28-D587-4071-514976844C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420038" y="5028239"/>
            <a:ext cx="1080000" cy="1080000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7BB612F9-908F-DB93-252E-10F0C005D5DA}"/>
              </a:ext>
            </a:extLst>
          </p:cNvPr>
          <p:cNvSpPr txBox="1"/>
          <p:nvPr/>
        </p:nvSpPr>
        <p:spPr>
          <a:xfrm>
            <a:off x="2699273" y="11559092"/>
            <a:ext cx="140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00"/>
              <a:t>Cím: </a:t>
            </a:r>
            <a:r>
              <a:rPr lang="hu-HU" sz="900">
                <a:hlinkClick r:id="rId5" tooltip="https://fr.wikipedia.org/wiki/Python_(langage)"/>
              </a:rPr>
              <a:t>Fénykép</a:t>
            </a:r>
            <a:r>
              <a:rPr lang="hu-HU" sz="900"/>
              <a:t>, készítette: Ismeretlen a készítő, licenc: </a:t>
            </a:r>
            <a:r>
              <a:rPr lang="hu-HU" sz="900">
                <a:hlinkClick r:id="rId6" tooltip="https://creativecommons.org/licenses/by-sa/3.0/"/>
              </a:rPr>
              <a:t>CC BY-SA</a:t>
            </a:r>
            <a:endParaRPr lang="hu-HU" sz="900"/>
          </a:p>
        </p:txBody>
      </p:sp>
      <p:pic>
        <p:nvPicPr>
          <p:cNvPr id="13" name="Kép 12">
            <a:extLst>
              <a:ext uri="{FF2B5EF4-FFF2-40B4-BE49-F238E27FC236}">
                <a16:creationId xmlns:a16="http://schemas.microsoft.com/office/drawing/2014/main" id="{06C91DFE-D5EB-73B9-04A5-C0D602C842E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6273080" y="5092787"/>
            <a:ext cx="1260000" cy="1008000"/>
          </a:xfrm>
          <a:prstGeom prst="rect">
            <a:avLst/>
          </a:prstGeom>
        </p:spPr>
      </p:pic>
      <p:pic>
        <p:nvPicPr>
          <p:cNvPr id="16" name="Kép 15">
            <a:extLst>
              <a:ext uri="{FF2B5EF4-FFF2-40B4-BE49-F238E27FC236}">
                <a16:creationId xmlns:a16="http://schemas.microsoft.com/office/drawing/2014/main" id="{A464AE6B-C53F-D7B4-3ADB-50B796063A1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7762649" y="5053439"/>
            <a:ext cx="1080000" cy="1080000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796723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FBCF341A-6CCB-765A-7627-985D17989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9E137B8A-EFB5-2215-9251-DAE3DCCDF2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02" y="433949"/>
            <a:ext cx="11589546" cy="599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655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C8AC80B-CA3A-BA59-4F83-C572BB169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1" cy="1326321"/>
          </a:xfrm>
        </p:spPr>
        <p:txBody>
          <a:bodyPr>
            <a:normAutofit/>
          </a:bodyPr>
          <a:lstStyle/>
          <a:p>
            <a:r>
              <a:rPr lang="hu-HU" dirty="0"/>
              <a:t>Manuális tesztjegyzőkönyv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F3119D37-0E15-74F9-FA09-392610924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0117" y="1206296"/>
            <a:ext cx="7821116" cy="558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433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9A1CC72-AFF3-C508-2F6D-6DAB6AF6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1" cy="1326321"/>
          </a:xfrm>
        </p:spPr>
        <p:txBody>
          <a:bodyPr/>
          <a:lstStyle/>
          <a:p>
            <a:r>
              <a:rPr lang="hu-HU" dirty="0"/>
              <a:t>Automatizált tesztek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E3742DD-B430-443A-15D4-0C25BEE3E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070321"/>
            <a:ext cx="10353762" cy="5607570"/>
          </a:xfrm>
        </p:spPr>
        <p:txBody>
          <a:bodyPr/>
          <a:lstStyle/>
          <a:p>
            <a:r>
              <a:rPr lang="hu-HU" dirty="0"/>
              <a:t>TC01 - Adatkezelési nyilatkozat használata - Sütik elfogadása</a:t>
            </a:r>
          </a:p>
          <a:p>
            <a:r>
              <a:rPr lang="hu-HU" dirty="0"/>
              <a:t>TC02 - Regisztráció pozitív ágon, </a:t>
            </a:r>
            <a:r>
              <a:rPr lang="hu-HU" dirty="0" err="1"/>
              <a:t>valid</a:t>
            </a:r>
            <a:r>
              <a:rPr lang="hu-HU" dirty="0"/>
              <a:t> adatokkal</a:t>
            </a:r>
          </a:p>
          <a:p>
            <a:r>
              <a:rPr lang="hu-HU" dirty="0"/>
              <a:t>TC03 - Bejelentkezés</a:t>
            </a:r>
          </a:p>
          <a:p>
            <a:r>
              <a:rPr lang="hu-HU" dirty="0"/>
              <a:t>TC04 - Kijelentkezés</a:t>
            </a:r>
          </a:p>
          <a:p>
            <a:r>
              <a:rPr lang="hu-HU" dirty="0"/>
              <a:t>TC05 - Több oldalas lista bejárása - Navigálás a 2. oldalra</a:t>
            </a:r>
          </a:p>
          <a:p>
            <a:r>
              <a:rPr lang="hu-HU" dirty="0"/>
              <a:t>TC06 - Új adat bevitel - Új komment létrehozása</a:t>
            </a:r>
          </a:p>
          <a:p>
            <a:r>
              <a:rPr lang="hu-HU" dirty="0"/>
              <a:t>TC07 - Ismételt és sorozatos adatbevitel adatforrásból - Cikkek létrehozása</a:t>
            </a:r>
          </a:p>
          <a:p>
            <a:r>
              <a:rPr lang="hu-HU" dirty="0"/>
              <a:t>TC08 - Adat vagy adatok törlése - Bejegyzés létrehozása, majd törlése</a:t>
            </a:r>
          </a:p>
          <a:p>
            <a:r>
              <a:rPr lang="hu-HU" dirty="0"/>
              <a:t>TC09 - Adatok lementése felületről - Saját cikkek címeinek lementése</a:t>
            </a:r>
          </a:p>
          <a:p>
            <a:r>
              <a:rPr lang="hu-HU" dirty="0"/>
              <a:t>TC10 - Adatok listázása - </a:t>
            </a:r>
            <a:r>
              <a:rPr lang="hu-HU" dirty="0" err="1"/>
              <a:t>Lorem</a:t>
            </a:r>
            <a:r>
              <a:rPr lang="hu-HU" dirty="0"/>
              <a:t> taggel rendelkező cikkek listázása</a:t>
            </a:r>
          </a:p>
          <a:p>
            <a:r>
              <a:rPr lang="hu-HU" dirty="0"/>
              <a:t>TC11 - Meglévő adat módosítás - Felhasználónév megváltoztatása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48515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359B23A-39E0-8407-F0BA-AB9C74E4D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1" cy="1326321"/>
          </a:xfrm>
        </p:spPr>
        <p:txBody>
          <a:bodyPr/>
          <a:lstStyle/>
          <a:p>
            <a:r>
              <a:rPr lang="hu-HU" dirty="0" err="1"/>
              <a:t>Github</a:t>
            </a:r>
            <a:r>
              <a:rPr lang="hu-HU" dirty="0"/>
              <a:t> </a:t>
            </a:r>
            <a:r>
              <a:rPr lang="hu-HU" dirty="0" err="1"/>
              <a:t>workflow</a:t>
            </a:r>
            <a:endParaRPr lang="hu-HU" dirty="0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FC38B417-F2C7-6652-93D5-021B82EE99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8000" y="1233000"/>
            <a:ext cx="8610710" cy="5468838"/>
          </a:xfrm>
        </p:spPr>
      </p:pic>
    </p:spTree>
    <p:extLst>
      <p:ext uri="{BB962C8B-B14F-4D97-AF65-F5344CB8AC3E}">
        <p14:creationId xmlns:p14="http://schemas.microsoft.com/office/powerpoint/2010/main" val="73418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CF99FA6-C85D-AFFB-06E3-EE1C1AE01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1" cy="1326321"/>
          </a:xfrm>
        </p:spPr>
        <p:txBody>
          <a:bodyPr/>
          <a:lstStyle/>
          <a:p>
            <a:r>
              <a:rPr lang="hu-HU" dirty="0"/>
              <a:t>Jelentés</a:t>
            </a:r>
            <a:br>
              <a:rPr lang="hu-HU" dirty="0"/>
            </a:br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8D0960EA-99D3-4FC4-C78D-425E46A81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047" y="1028348"/>
            <a:ext cx="5725324" cy="2838846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A6187EA1-65F8-131E-DF49-0D5D9075C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8371" y="1028348"/>
            <a:ext cx="5973009" cy="5677692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B553122B-F848-E9D7-0286-4040CA4EC9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048" y="3867194"/>
            <a:ext cx="5725324" cy="283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222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98D4F9B-20B1-7121-3BDC-E6D72764B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Elérhetőségek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7F6E9B9-B52E-87A6-285B-293424160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800" dirty="0">
                <a:solidFill>
                  <a:schemeClr val="tx1">
                    <a:lumMod val="8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Tesztelt alkalmazás forráskódja</a:t>
            </a:r>
            <a:endParaRPr lang="hu-HU" sz="2800" dirty="0">
              <a:solidFill>
                <a:schemeClr val="tx1">
                  <a:lumMod val="85000"/>
                </a:schemeClr>
              </a:solidFill>
            </a:endParaRPr>
          </a:p>
          <a:p>
            <a:r>
              <a:rPr lang="hu-HU" sz="2800" dirty="0">
                <a:solidFill>
                  <a:schemeClr val="tx1">
                    <a:lumMod val="8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Alkalmazás helyi elérése</a:t>
            </a:r>
            <a:endParaRPr lang="hu-HU" sz="2800" dirty="0">
              <a:solidFill>
                <a:schemeClr val="tx1">
                  <a:lumMod val="85000"/>
                </a:schemeClr>
              </a:solidFill>
            </a:endParaRPr>
          </a:p>
          <a:p>
            <a:r>
              <a:rPr lang="hu-HU" sz="2800" dirty="0">
                <a:solidFill>
                  <a:schemeClr val="tx1">
                    <a:lumMod val="8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Automatizált tesztelés</a:t>
            </a:r>
            <a:endParaRPr lang="hu-HU" sz="2800" dirty="0">
              <a:solidFill>
                <a:schemeClr val="tx1">
                  <a:lumMod val="85000"/>
                </a:schemeClr>
              </a:solidFill>
            </a:endParaRPr>
          </a:p>
          <a:p>
            <a:r>
              <a:rPr lang="hu-HU" sz="2800" dirty="0">
                <a:solidFill>
                  <a:schemeClr val="tx1">
                    <a:lumMod val="8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Tesztjegyzőkönyv</a:t>
            </a:r>
            <a:endParaRPr lang="hu-HU" sz="2800" dirty="0">
              <a:solidFill>
                <a:schemeClr val="tx1">
                  <a:lumMod val="85000"/>
                </a:schemeClr>
              </a:solidFill>
            </a:endParaRPr>
          </a:p>
          <a:p>
            <a:r>
              <a:rPr lang="hu-HU" sz="2800" dirty="0">
                <a:solidFill>
                  <a:schemeClr val="tx1">
                    <a:lumMod val="85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Jelentés</a:t>
            </a:r>
            <a:endParaRPr lang="hu-HU" sz="2800" dirty="0">
              <a:solidFill>
                <a:schemeClr val="tx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996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21235B8-EA98-8CC0-2DB9-7B86F4356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765839"/>
            <a:ext cx="10353761" cy="1326321"/>
          </a:xfrm>
        </p:spPr>
        <p:txBody>
          <a:bodyPr>
            <a:normAutofit fontScale="90000"/>
          </a:bodyPr>
          <a:lstStyle/>
          <a:p>
            <a:r>
              <a:rPr lang="hu-HU" sz="6000" dirty="0"/>
              <a:t>Köszönöm a figyelmet</a:t>
            </a:r>
          </a:p>
        </p:txBody>
      </p:sp>
    </p:spTree>
    <p:extLst>
      <p:ext uri="{BB962C8B-B14F-4D97-AF65-F5344CB8AC3E}">
        <p14:creationId xmlns:p14="http://schemas.microsoft.com/office/powerpoint/2010/main" val="13146577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TM04033921[[fn=Damaszt]]</Template>
  <TotalTime>1962</TotalTime>
  <Words>156</Words>
  <Application>Microsoft Office PowerPoint</Application>
  <PresentationFormat>Szélesvásznú</PresentationFormat>
  <Paragraphs>27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2" baseType="lpstr">
      <vt:lpstr>Arial</vt:lpstr>
      <vt:lpstr>Bookman Old Style</vt:lpstr>
      <vt:lpstr>Rockwell</vt:lpstr>
      <vt:lpstr>Damask</vt:lpstr>
      <vt:lpstr>Vizsgaremek védés</vt:lpstr>
      <vt:lpstr>PowerPoint-bemutató</vt:lpstr>
      <vt:lpstr>Manuális tesztjegyzőkönyv</vt:lpstr>
      <vt:lpstr>Automatizált tesztek</vt:lpstr>
      <vt:lpstr>Github workflow</vt:lpstr>
      <vt:lpstr>Jelentés </vt:lpstr>
      <vt:lpstr>Elérhetőségek</vt:lpstr>
      <vt:lpstr>Köszönöm a figyelmet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Vizsgaremek védés</dc:title>
  <dc:creator>József Szakál</dc:creator>
  <cp:lastModifiedBy>József Szakál</cp:lastModifiedBy>
  <cp:revision>5</cp:revision>
  <dcterms:created xsi:type="dcterms:W3CDTF">2022-07-12T10:43:58Z</dcterms:created>
  <dcterms:modified xsi:type="dcterms:W3CDTF">2022-07-20T18:52:06Z</dcterms:modified>
</cp:coreProperties>
</file>