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87" r:id="rId4"/>
    <p:sldId id="258" r:id="rId5"/>
    <p:sldId id="288" r:id="rId6"/>
    <p:sldId id="286" r:id="rId7"/>
    <p:sldId id="262" r:id="rId8"/>
    <p:sldId id="267" r:id="rId9"/>
    <p:sldId id="289" r:id="rId10"/>
    <p:sldId id="260" r:id="rId11"/>
    <p:sldId id="290" r:id="rId12"/>
    <p:sldId id="271" r:id="rId13"/>
    <p:sldId id="292" r:id="rId14"/>
    <p:sldId id="276" r:id="rId15"/>
    <p:sldId id="291" r:id="rId16"/>
    <p:sldId id="278" r:id="rId17"/>
    <p:sldId id="273" r:id="rId18"/>
    <p:sldId id="279" r:id="rId19"/>
    <p:sldId id="281" r:id="rId20"/>
    <p:sldId id="293" r:id="rId21"/>
    <p:sldId id="294" r:id="rId22"/>
    <p:sldId id="295" r:id="rId23"/>
    <p:sldId id="274" r:id="rId24"/>
    <p:sldId id="296" r:id="rId25"/>
    <p:sldId id="266" r:id="rId26"/>
    <p:sldId id="285" r:id="rId27"/>
    <p:sldId id="283" r:id="rId28"/>
    <p:sldId id="284" r:id="rId29"/>
    <p:sldId id="275" r:id="rId30"/>
    <p:sldId id="263" r:id="rId31"/>
    <p:sldId id="264" r:id="rId32"/>
    <p:sldId id="261" r:id="rId33"/>
    <p:sldId id="26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DC00-DC07-402A-BEFA-ECEC4EE1435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55D-F9AA-405D-824F-2DE568C96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08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DC00-DC07-402A-BEFA-ECEC4EE1435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55D-F9AA-405D-824F-2DE568C9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DC00-DC07-402A-BEFA-ECEC4EE1435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55D-F9AA-405D-824F-2DE568C9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DC00-DC07-402A-BEFA-ECEC4EE1435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55D-F9AA-405D-824F-2DE568C96CC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230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DC00-DC07-402A-BEFA-ECEC4EE1435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55D-F9AA-405D-824F-2DE568C9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DC00-DC07-402A-BEFA-ECEC4EE1435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55D-F9AA-405D-824F-2DE568C96C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747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DC00-DC07-402A-BEFA-ECEC4EE1435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55D-F9AA-405D-824F-2DE568C9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1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DC00-DC07-402A-BEFA-ECEC4EE1435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55D-F9AA-405D-824F-2DE568C9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68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DC00-DC07-402A-BEFA-ECEC4EE1435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55D-F9AA-405D-824F-2DE568C9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5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DC00-DC07-402A-BEFA-ECEC4EE1435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55D-F9AA-405D-824F-2DE568C9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DC00-DC07-402A-BEFA-ECEC4EE1435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55D-F9AA-405D-824F-2DE568C9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7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DC00-DC07-402A-BEFA-ECEC4EE1435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55D-F9AA-405D-824F-2DE568C9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6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DC00-DC07-402A-BEFA-ECEC4EE1435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55D-F9AA-405D-824F-2DE568C9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DC00-DC07-402A-BEFA-ECEC4EE1435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55D-F9AA-405D-824F-2DE568C9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DC00-DC07-402A-BEFA-ECEC4EE1435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55D-F9AA-405D-824F-2DE568C9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DC00-DC07-402A-BEFA-ECEC4EE1435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55D-F9AA-405D-824F-2DE568C9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DC00-DC07-402A-BEFA-ECEC4EE1435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55D-F9AA-405D-824F-2DE568C9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DBDC00-DC07-402A-BEFA-ECEC4EE1435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A4455D-F9AA-405D-824F-2DE568C9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7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n.unionpa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101.231.204.80:5000/gateway/api/frontTransReq.do" TargetMode="External"/><Relationship Id="rId2" Type="http://schemas.openxmlformats.org/officeDocument/2006/relationships/hyperlink" Target="https://merchant.unionpa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Hybris Payment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236" y="3818985"/>
            <a:ext cx="5585960" cy="1947333"/>
          </a:xfrm>
        </p:spPr>
        <p:txBody>
          <a:bodyPr/>
          <a:lstStyle/>
          <a:p>
            <a:pPr algn="r"/>
            <a:r>
              <a:rPr lang="en-US" dirty="0"/>
              <a:t>Integrate with China Union Pay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Tony_tong@epam.com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92" y="4792651"/>
            <a:ext cx="1282191" cy="21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1909" y="1004927"/>
            <a:ext cx="2569977" cy="2038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UI Part: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Payment</a:t>
            </a:r>
            <a:br>
              <a:rPr lang="en-US" dirty="0" smtClean="0"/>
            </a:br>
            <a:r>
              <a:rPr lang="en-US" dirty="0" smtClean="0"/>
              <a:t>method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97" y="750346"/>
            <a:ext cx="7663395" cy="5553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85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03" y="1897960"/>
            <a:ext cx="8433404" cy="3749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443" y="617800"/>
            <a:ext cx="4700759" cy="1280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Chart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179" y="685800"/>
            <a:ext cx="8534400" cy="3615267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49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55" y="795923"/>
            <a:ext cx="9117873" cy="1947278"/>
          </a:xfrm>
        </p:spPr>
        <p:txBody>
          <a:bodyPr>
            <a:normAutofit/>
          </a:bodyPr>
          <a:lstStyle/>
          <a:p>
            <a:r>
              <a:rPr lang="en-US" dirty="0" smtClean="0"/>
              <a:t>Step 2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altLang="zh-CN" dirty="0" smtClean="0"/>
              <a:t>Collect order </a:t>
            </a:r>
            <a:r>
              <a:rPr lang="en-US" altLang="zh-CN" dirty="0" smtClean="0"/>
              <a:t>information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75651" y="2416629"/>
            <a:ext cx="8472851" cy="3487782"/>
          </a:xfrm>
        </p:spPr>
        <p:txBody>
          <a:bodyPr>
            <a:normAutofit/>
          </a:bodyPr>
          <a:lstStyle/>
          <a:p>
            <a:pPr marL="285750" lvl="1"/>
            <a:r>
              <a:rPr lang="en-US" altLang="zh-CN" sz="2400" b="1" dirty="0" smtClean="0"/>
              <a:t>Create Order </a:t>
            </a:r>
            <a:r>
              <a:rPr lang="en-US" altLang="zh-CN" sz="2400" b="1" dirty="0" smtClean="0"/>
              <a:t>data and convert </a:t>
            </a:r>
            <a:r>
              <a:rPr lang="en-US" altLang="zh-CN" sz="2400" b="1" dirty="0" smtClean="0"/>
              <a:t>order </a:t>
            </a:r>
            <a:endParaRPr lang="en-US" altLang="zh-CN" sz="2400" b="1" dirty="0" smtClean="0"/>
          </a:p>
          <a:p>
            <a:pPr marL="285750" lvl="1"/>
            <a:r>
              <a:rPr lang="en-US" altLang="zh-CN" sz="2400" b="1" dirty="0" smtClean="0"/>
              <a:t>Populate </a:t>
            </a:r>
            <a:r>
              <a:rPr lang="en-US" altLang="zh-CN" sz="2400" b="1" dirty="0" smtClean="0"/>
              <a:t>the payment transition 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9496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1909" y="1004927"/>
            <a:ext cx="2569977" cy="2038719"/>
          </a:xfrm>
        </p:spPr>
        <p:txBody>
          <a:bodyPr>
            <a:normAutofit/>
          </a:bodyPr>
          <a:lstStyle/>
          <a:p>
            <a:r>
              <a:rPr lang="en-US" dirty="0" smtClean="0"/>
              <a:t>UI Part: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Order </a:t>
            </a:r>
            <a:br>
              <a:rPr lang="en-US" dirty="0" smtClean="0"/>
            </a:br>
            <a:r>
              <a:rPr lang="en-US" dirty="0" err="1" smtClean="0"/>
              <a:t>dATA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20" y="556708"/>
            <a:ext cx="7549629" cy="54568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7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1909" y="1004927"/>
            <a:ext cx="2569977" cy="2038719"/>
          </a:xfrm>
        </p:spPr>
        <p:txBody>
          <a:bodyPr>
            <a:normAutofit/>
          </a:bodyPr>
          <a:lstStyle/>
          <a:p>
            <a:r>
              <a:rPr lang="en-US" dirty="0" smtClean="0"/>
              <a:t>Sequence</a:t>
            </a:r>
            <a:br>
              <a:rPr lang="en-US" dirty="0" smtClean="0"/>
            </a:br>
            <a:r>
              <a:rPr lang="en-US" dirty="0" smtClean="0"/>
              <a:t>Chart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793625"/>
            <a:ext cx="8534400" cy="5090808"/>
          </a:xfrm>
        </p:spPr>
      </p:pic>
    </p:spTree>
    <p:extLst>
      <p:ext uri="{BB962C8B-B14F-4D97-AF65-F5344CB8AC3E}">
        <p14:creationId xmlns:p14="http://schemas.microsoft.com/office/powerpoint/2010/main" val="172760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697" y="1004927"/>
            <a:ext cx="2753190" cy="2038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2.1 Create order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4395" y="685800"/>
            <a:ext cx="8120154" cy="5179423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 err="1"/>
              <a:t>SummaryCheckoutStepController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A9B7C6"/>
                </a:solidFill>
                <a:latin typeface="Calibri"/>
                <a:ea typeface="宋体"/>
                <a:cs typeface="Times New Roman"/>
              </a:rPr>
              <a:t>      </a:t>
            </a:r>
            <a:r>
              <a:rPr lang="en-US" altLang="zh-CN" dirty="0" err="1">
                <a:solidFill>
                  <a:srgbClr val="A9B7C6"/>
                </a:solidFill>
                <a:latin typeface="Calibri"/>
                <a:ea typeface="宋体"/>
                <a:cs typeface="Times New Roman"/>
              </a:rPr>
              <a:t>orderData</a:t>
            </a:r>
            <a:r>
              <a:rPr lang="en-US" altLang="zh-CN" dirty="0">
                <a:solidFill>
                  <a:srgbClr val="A9B7C6"/>
                </a:solidFill>
                <a:latin typeface="Calibri"/>
                <a:ea typeface="宋体"/>
                <a:cs typeface="Times New Roman"/>
              </a:rPr>
              <a:t> = </a:t>
            </a:r>
            <a:r>
              <a:rPr lang="en-US" altLang="zh-CN" dirty="0" err="1">
                <a:solidFill>
                  <a:srgbClr val="A9B7C6"/>
                </a:solidFill>
                <a:latin typeface="Calibri"/>
                <a:ea typeface="宋体"/>
                <a:cs typeface="Times New Roman"/>
              </a:rPr>
              <a:t>getCheckoutFacade</a:t>
            </a:r>
            <a:r>
              <a:rPr lang="en-US" altLang="zh-CN" dirty="0">
                <a:solidFill>
                  <a:srgbClr val="A9B7C6"/>
                </a:solidFill>
                <a:latin typeface="Calibri"/>
                <a:ea typeface="宋体"/>
                <a:cs typeface="Times New Roman"/>
              </a:rPr>
              <a:t>().</a:t>
            </a:r>
            <a:r>
              <a:rPr lang="en-US" altLang="zh-CN" dirty="0" err="1">
                <a:solidFill>
                  <a:srgbClr val="A9B7C6"/>
                </a:solidFill>
                <a:latin typeface="Calibri"/>
                <a:ea typeface="宋体"/>
                <a:cs typeface="Times New Roman"/>
              </a:rPr>
              <a:t>placeOrder</a:t>
            </a:r>
            <a:r>
              <a:rPr lang="en-US" altLang="zh-CN" dirty="0" smtClean="0">
                <a:solidFill>
                  <a:srgbClr val="A9B7C6"/>
                </a:solidFill>
                <a:latin typeface="Calibri"/>
                <a:ea typeface="宋体"/>
                <a:cs typeface="Times New Roman"/>
              </a:rPr>
              <a:t>()</a:t>
            </a:r>
            <a:r>
              <a:rPr lang="en-US" altLang="zh-CN" dirty="0" smtClean="0">
                <a:solidFill>
                  <a:srgbClr val="CC7832"/>
                </a:solidFill>
                <a:latin typeface="Calibri"/>
                <a:ea typeface="宋体"/>
                <a:cs typeface="Times New Roman"/>
              </a:rPr>
              <a:t>;</a:t>
            </a:r>
          </a:p>
          <a:p>
            <a:r>
              <a:rPr lang="en-US" altLang="zh-CN" dirty="0" err="1"/>
              <a:t>EpamSubmitOrderStrategy</a:t>
            </a:r>
            <a:r>
              <a:rPr lang="en-US" altLang="zh-CN" dirty="0"/>
              <a:t> :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BBB529"/>
                </a:solidFill>
              </a:rPr>
              <a:t>@Override</a:t>
            </a:r>
            <a:br>
              <a:rPr lang="en-US" altLang="zh-CN" sz="1400" dirty="0">
                <a:solidFill>
                  <a:srgbClr val="BBB529"/>
                </a:solidFill>
              </a:rPr>
            </a:br>
            <a:r>
              <a:rPr lang="en-US" altLang="zh-CN" sz="1400" dirty="0">
                <a:solidFill>
                  <a:srgbClr val="CC7832"/>
                </a:solidFill>
              </a:rPr>
              <a:t>public void </a:t>
            </a:r>
            <a:r>
              <a:rPr lang="en-US" altLang="zh-CN" sz="1400" dirty="0" err="1">
                <a:solidFill>
                  <a:srgbClr val="FFC66D"/>
                </a:solidFill>
              </a:rPr>
              <a:t>submitOrder</a:t>
            </a:r>
            <a:r>
              <a:rPr lang="en-US" altLang="zh-CN" sz="1400" dirty="0">
                <a:solidFill>
                  <a:srgbClr val="A9B7C6"/>
                </a:solidFill>
              </a:rPr>
              <a:t>(</a:t>
            </a:r>
            <a:r>
              <a:rPr lang="en-US" altLang="zh-CN" sz="1400" dirty="0">
                <a:solidFill>
                  <a:srgbClr val="CC7832"/>
                </a:solidFill>
              </a:rPr>
              <a:t>final </a:t>
            </a:r>
            <a:r>
              <a:rPr lang="en-US" altLang="zh-CN" sz="1400" dirty="0" err="1">
                <a:solidFill>
                  <a:srgbClr val="A9B7C6"/>
                </a:solidFill>
              </a:rPr>
              <a:t>OrderModel</a:t>
            </a:r>
            <a:r>
              <a:rPr lang="en-US" altLang="zh-CN" sz="1400" dirty="0">
                <a:solidFill>
                  <a:srgbClr val="A9B7C6"/>
                </a:solidFill>
              </a:rPr>
              <a:t> order)</a:t>
            </a:r>
            <a:br>
              <a:rPr lang="en-US" altLang="zh-CN" sz="1400" dirty="0">
                <a:solidFill>
                  <a:srgbClr val="A9B7C6"/>
                </a:solidFill>
              </a:rPr>
            </a:br>
            <a:r>
              <a:rPr lang="en-US" altLang="zh-CN" sz="1400" dirty="0">
                <a:solidFill>
                  <a:srgbClr val="A9B7C6"/>
                </a:solidFill>
              </a:rPr>
              <a:t>{</a:t>
            </a:r>
            <a:br>
              <a:rPr lang="en-US" altLang="zh-CN" sz="1400" dirty="0">
                <a:solidFill>
                  <a:srgbClr val="A9B7C6"/>
                </a:solidFill>
              </a:rPr>
            </a:br>
            <a:r>
              <a:rPr lang="en-US" altLang="zh-CN" sz="1400" dirty="0">
                <a:solidFill>
                  <a:srgbClr val="A9B7C6"/>
                </a:solidFill>
              </a:rPr>
              <a:t>       </a:t>
            </a:r>
            <a:r>
              <a:rPr lang="en-US" altLang="zh-CN" sz="1400" dirty="0" err="1">
                <a:solidFill>
                  <a:srgbClr val="A9B7C6"/>
                </a:solidFill>
              </a:rPr>
              <a:t>getEpamPaymentService</a:t>
            </a:r>
            <a:r>
              <a:rPr lang="en-US" altLang="zh-CN" sz="1400" dirty="0">
                <a:solidFill>
                  <a:srgbClr val="A9B7C6"/>
                </a:solidFill>
              </a:rPr>
              <a:t>().initiate(order)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>
                <a:solidFill>
                  <a:srgbClr val="A9B7C6"/>
                </a:solidFill>
              </a:rPr>
              <a:t>} </a:t>
            </a:r>
          </a:p>
          <a:p>
            <a:r>
              <a:rPr lang="en-US" altLang="zh-CN" dirty="0" err="1"/>
              <a:t>DefaultEpamPaymentService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300" dirty="0">
                <a:solidFill>
                  <a:srgbClr val="CC7832"/>
                </a:solidFill>
              </a:rPr>
              <a:t>public </a:t>
            </a:r>
            <a:r>
              <a:rPr lang="en-US" altLang="zh-CN" sz="1300" dirty="0" err="1">
                <a:solidFill>
                  <a:srgbClr val="CC7832"/>
                </a:solidFill>
              </a:rPr>
              <a:t>boolean</a:t>
            </a:r>
            <a:r>
              <a:rPr lang="en-US" altLang="zh-CN" sz="1300" dirty="0">
                <a:solidFill>
                  <a:srgbClr val="CC7832"/>
                </a:solidFill>
              </a:rPr>
              <a:t> </a:t>
            </a:r>
            <a:r>
              <a:rPr lang="en-US" altLang="zh-CN" sz="1300" dirty="0">
                <a:solidFill>
                  <a:srgbClr val="FFC66D"/>
                </a:solidFill>
              </a:rPr>
              <a:t>initiate</a:t>
            </a:r>
            <a:r>
              <a:rPr lang="en-US" altLang="zh-CN" sz="1300" dirty="0">
                <a:solidFill>
                  <a:srgbClr val="A9B7C6"/>
                </a:solidFill>
              </a:rPr>
              <a:t>(</a:t>
            </a:r>
            <a:r>
              <a:rPr lang="en-US" altLang="zh-CN" sz="1300" dirty="0">
                <a:solidFill>
                  <a:srgbClr val="CC7832"/>
                </a:solidFill>
              </a:rPr>
              <a:t>final </a:t>
            </a:r>
            <a:r>
              <a:rPr lang="en-US" altLang="zh-CN" sz="1300" dirty="0" err="1">
                <a:solidFill>
                  <a:srgbClr val="A9B7C6"/>
                </a:solidFill>
              </a:rPr>
              <a:t>OrderModel</a:t>
            </a:r>
            <a:r>
              <a:rPr lang="en-US" altLang="zh-CN" sz="1300" dirty="0">
                <a:solidFill>
                  <a:srgbClr val="A9B7C6"/>
                </a:solidFill>
              </a:rPr>
              <a:t> order)</a:t>
            </a:r>
            <a:br>
              <a:rPr lang="en-US" altLang="zh-CN" sz="1300" dirty="0">
                <a:solidFill>
                  <a:srgbClr val="A9B7C6"/>
                </a:solidFill>
              </a:rPr>
            </a:br>
            <a:r>
              <a:rPr lang="en-US" altLang="zh-CN" sz="1300" dirty="0">
                <a:solidFill>
                  <a:srgbClr val="A9B7C6"/>
                </a:solidFill>
              </a:rPr>
              <a:t>   </a:t>
            </a:r>
            <a:r>
              <a:rPr lang="en-US" altLang="zh-CN" sz="1300" dirty="0" smtClean="0">
                <a:solidFill>
                  <a:srgbClr val="A9B7C6"/>
                </a:solidFill>
              </a:rPr>
              <a:t>{</a:t>
            </a:r>
            <a:r>
              <a:rPr lang="en-US" altLang="zh-CN" sz="1300" dirty="0">
                <a:solidFill>
                  <a:srgbClr val="A9B7C6"/>
                </a:solidFill>
              </a:rPr>
              <a:t/>
            </a:r>
            <a:br>
              <a:rPr lang="en-US" altLang="zh-CN" sz="1300" dirty="0">
                <a:solidFill>
                  <a:srgbClr val="A9B7C6"/>
                </a:solidFill>
              </a:rPr>
            </a:br>
            <a:r>
              <a:rPr lang="en-US" altLang="zh-CN" sz="1300" dirty="0">
                <a:solidFill>
                  <a:srgbClr val="A9B7C6"/>
                </a:solidFill>
              </a:rPr>
              <a:t>         </a:t>
            </a:r>
            <a:r>
              <a:rPr lang="en-US" altLang="zh-CN" sz="1300" dirty="0">
                <a:solidFill>
                  <a:srgbClr val="CC7832"/>
                </a:solidFill>
              </a:rPr>
              <a:t>if </a:t>
            </a:r>
            <a:r>
              <a:rPr lang="en-US" altLang="zh-CN" sz="1300" dirty="0">
                <a:solidFill>
                  <a:srgbClr val="A9B7C6"/>
                </a:solidFill>
              </a:rPr>
              <a:t>(</a:t>
            </a:r>
            <a:r>
              <a:rPr lang="en-US" altLang="zh-CN" sz="1300" dirty="0" err="1">
                <a:solidFill>
                  <a:srgbClr val="A9B7C6"/>
                </a:solidFill>
              </a:rPr>
              <a:t>paymentInfoModel</a:t>
            </a:r>
            <a:r>
              <a:rPr lang="en-US" altLang="zh-CN" sz="1300" dirty="0">
                <a:solidFill>
                  <a:srgbClr val="A9B7C6"/>
                </a:solidFill>
              </a:rPr>
              <a:t> </a:t>
            </a:r>
            <a:r>
              <a:rPr lang="en-US" altLang="zh-CN" sz="1300" dirty="0" err="1">
                <a:solidFill>
                  <a:srgbClr val="CC7832"/>
                </a:solidFill>
              </a:rPr>
              <a:t>instanceof</a:t>
            </a:r>
            <a:r>
              <a:rPr lang="en-US" altLang="zh-CN" sz="1300" dirty="0">
                <a:solidFill>
                  <a:srgbClr val="CC7832"/>
                </a:solidFill>
              </a:rPr>
              <a:t> </a:t>
            </a:r>
            <a:r>
              <a:rPr lang="en-US" altLang="zh-CN" sz="1300" dirty="0" err="1">
                <a:solidFill>
                  <a:srgbClr val="A9B7C6"/>
                </a:solidFill>
              </a:rPr>
              <a:t>EpamPaymentInfoModel</a:t>
            </a:r>
            <a:r>
              <a:rPr lang="en-US" altLang="zh-CN" sz="1300" dirty="0">
                <a:solidFill>
                  <a:srgbClr val="A9B7C6"/>
                </a:solidFill>
              </a:rPr>
              <a:t>)</a:t>
            </a:r>
            <a:br>
              <a:rPr lang="en-US" altLang="zh-CN" sz="1300" dirty="0">
                <a:solidFill>
                  <a:srgbClr val="A9B7C6"/>
                </a:solidFill>
              </a:rPr>
            </a:br>
            <a:r>
              <a:rPr lang="en-US" altLang="zh-CN" sz="1300" dirty="0">
                <a:solidFill>
                  <a:srgbClr val="A9B7C6"/>
                </a:solidFill>
              </a:rPr>
              <a:t>            {</a:t>
            </a:r>
            <a:br>
              <a:rPr lang="en-US" altLang="zh-CN" sz="1300" dirty="0">
                <a:solidFill>
                  <a:srgbClr val="A9B7C6"/>
                </a:solidFill>
              </a:rPr>
            </a:br>
            <a:r>
              <a:rPr lang="en-US" altLang="zh-CN" sz="1300" dirty="0">
                <a:solidFill>
                  <a:srgbClr val="A9B7C6"/>
                </a:solidFill>
              </a:rPr>
              <a:t>             </a:t>
            </a:r>
            <a:r>
              <a:rPr lang="en-US" altLang="zh-CN" sz="1300" dirty="0">
                <a:solidFill>
                  <a:srgbClr val="808080"/>
                </a:solidFill>
              </a:rPr>
              <a:t>  </a:t>
            </a:r>
            <a:r>
              <a:rPr lang="en-US" altLang="zh-CN" sz="1300" dirty="0" err="1">
                <a:solidFill>
                  <a:srgbClr val="A9B7C6"/>
                </a:solidFill>
              </a:rPr>
              <a:t>ProcessingRequestData</a:t>
            </a:r>
            <a:r>
              <a:rPr lang="en-US" altLang="zh-CN" sz="1300" dirty="0">
                <a:solidFill>
                  <a:srgbClr val="A9B7C6"/>
                </a:solidFill>
              </a:rPr>
              <a:t> </a:t>
            </a:r>
            <a:r>
              <a:rPr lang="en-US" altLang="zh-CN" sz="1300" dirty="0" err="1">
                <a:solidFill>
                  <a:srgbClr val="A9B7C6"/>
                </a:solidFill>
              </a:rPr>
              <a:t>requestData</a:t>
            </a:r>
            <a:r>
              <a:rPr lang="en-US" altLang="zh-CN" sz="1300" dirty="0">
                <a:solidFill>
                  <a:srgbClr val="A9B7C6"/>
                </a:solidFill>
              </a:rPr>
              <a:t> =             </a:t>
            </a:r>
            <a:r>
              <a:rPr lang="en-US" altLang="zh-CN" sz="1300" dirty="0" smtClean="0">
                <a:solidFill>
                  <a:srgbClr val="A9B7C6"/>
                </a:solidFill>
              </a:rPr>
              <a:t>  </a:t>
            </a:r>
            <a:r>
              <a:rPr lang="en-US" altLang="zh-CN" sz="1300" dirty="0" err="1" smtClean="0">
                <a:solidFill>
                  <a:srgbClr val="A9B7C6"/>
                </a:solidFill>
              </a:rPr>
              <a:t>getRequestDataConverter</a:t>
            </a:r>
            <a:r>
              <a:rPr lang="en-US" altLang="zh-CN" sz="1300" dirty="0">
                <a:solidFill>
                  <a:srgbClr val="A9B7C6"/>
                </a:solidFill>
              </a:rPr>
              <a:t>().convert(order)</a:t>
            </a:r>
            <a:r>
              <a:rPr lang="en-US" altLang="zh-CN" sz="1300" dirty="0">
                <a:solidFill>
                  <a:srgbClr val="CC7832"/>
                </a:solidFill>
              </a:rPr>
              <a:t>;</a:t>
            </a:r>
            <a:r>
              <a:rPr lang="en-US" altLang="zh-CN" sz="1300" dirty="0">
                <a:solidFill>
                  <a:srgbClr val="808080"/>
                </a:solidFill>
              </a:rPr>
              <a:t/>
            </a:r>
            <a:br>
              <a:rPr lang="en-US" altLang="zh-CN" sz="1300" dirty="0">
                <a:solidFill>
                  <a:srgbClr val="808080"/>
                </a:solidFill>
              </a:rPr>
            </a:br>
            <a:r>
              <a:rPr lang="en-US" altLang="zh-CN" sz="1300" dirty="0">
                <a:solidFill>
                  <a:srgbClr val="808080"/>
                </a:solidFill>
              </a:rPr>
              <a:t>               </a:t>
            </a:r>
            <a:r>
              <a:rPr lang="en-US" altLang="zh-CN" sz="1300" dirty="0" err="1">
                <a:solidFill>
                  <a:srgbClr val="A9B7C6"/>
                </a:solidFill>
              </a:rPr>
              <a:t>getPaymentTransactionPopulator</a:t>
            </a:r>
            <a:r>
              <a:rPr lang="en-US" altLang="zh-CN" sz="1300" dirty="0">
                <a:solidFill>
                  <a:srgbClr val="A9B7C6"/>
                </a:solidFill>
              </a:rPr>
              <a:t>().populate(</a:t>
            </a:r>
            <a:r>
              <a:rPr lang="en-US" altLang="zh-CN" sz="1300" dirty="0" err="1">
                <a:solidFill>
                  <a:srgbClr val="A9B7C6"/>
                </a:solidFill>
              </a:rPr>
              <a:t>requestData</a:t>
            </a:r>
            <a:r>
              <a:rPr lang="en-US" altLang="zh-CN" sz="1300" dirty="0">
                <a:solidFill>
                  <a:srgbClr val="CC7832"/>
                </a:solidFill>
              </a:rPr>
              <a:t>, </a:t>
            </a:r>
            <a:r>
              <a:rPr lang="en-US" altLang="zh-CN" sz="1300" dirty="0">
                <a:solidFill>
                  <a:srgbClr val="A9B7C6"/>
                </a:solidFill>
              </a:rPr>
              <a:t>order)</a:t>
            </a:r>
            <a:r>
              <a:rPr lang="en-US" altLang="zh-CN" sz="1300" dirty="0">
                <a:solidFill>
                  <a:srgbClr val="CC7832"/>
                </a:solidFill>
              </a:rPr>
              <a:t>;</a:t>
            </a:r>
            <a:r>
              <a:rPr lang="en-US" altLang="zh-CN" sz="1300" dirty="0">
                <a:solidFill>
                  <a:srgbClr val="A9B7C6"/>
                </a:solidFill>
              </a:rPr>
              <a:t>}</a:t>
            </a:r>
            <a:br>
              <a:rPr lang="en-US" altLang="zh-CN" sz="1300" dirty="0">
                <a:solidFill>
                  <a:srgbClr val="A9B7C6"/>
                </a:solidFill>
              </a:rPr>
            </a:br>
            <a:r>
              <a:rPr lang="en-US" altLang="zh-CN" sz="1300" dirty="0">
                <a:solidFill>
                  <a:srgbClr val="A9B7C6"/>
                </a:solidFill>
              </a:rPr>
              <a:t>             }</a:t>
            </a:r>
            <a:br>
              <a:rPr lang="en-US" altLang="zh-CN" sz="1300" dirty="0">
                <a:solidFill>
                  <a:srgbClr val="A9B7C6"/>
                </a:solidFill>
              </a:rPr>
            </a:br>
            <a:r>
              <a:rPr lang="en-US" altLang="zh-CN" sz="1300" dirty="0" smtClean="0">
                <a:solidFill>
                  <a:srgbClr val="A9B7C6"/>
                </a:solidFill>
              </a:rPr>
              <a:t>…….}</a:t>
            </a:r>
            <a:r>
              <a:rPr lang="en-US" altLang="zh-CN" dirty="0">
                <a:solidFill>
                  <a:srgbClr val="CC7832"/>
                </a:solidFill>
                <a:latin typeface="Calibri"/>
                <a:ea typeface="宋体"/>
                <a:cs typeface="Times New Roman"/>
              </a:rPr>
              <a:t/>
            </a:r>
            <a:br>
              <a:rPr lang="en-US" altLang="zh-CN" dirty="0">
                <a:solidFill>
                  <a:srgbClr val="CC7832"/>
                </a:solidFill>
                <a:latin typeface="Calibri"/>
                <a:ea typeface="宋体"/>
                <a:cs typeface="Times New Roman"/>
              </a:rPr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94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1909" y="1004927"/>
            <a:ext cx="2940091" cy="2038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IMPLEMENT: </a:t>
            </a:r>
            <a:br>
              <a:rPr lang="en-US" dirty="0" smtClean="0"/>
            </a:br>
            <a:r>
              <a:rPr lang="en-US" dirty="0" smtClean="0"/>
              <a:t>2.2 CONVERT </a:t>
            </a:r>
            <a:r>
              <a:rPr lang="en-US" dirty="0" smtClean="0"/>
              <a:t>ORDER DATA TO REQUEST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4395" y="494852"/>
            <a:ext cx="8120154" cy="5370371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 err="1"/>
              <a:t>ChinapayPaymentTransactionPopulator</a:t>
            </a:r>
            <a:r>
              <a:rPr lang="en-US" altLang="zh-CN" dirty="0"/>
              <a:t> 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sz="1600" dirty="0">
                <a:solidFill>
                  <a:srgbClr val="CC7832"/>
                </a:solidFill>
              </a:rPr>
              <a:t>public void </a:t>
            </a:r>
            <a:r>
              <a:rPr lang="en-US" altLang="zh-CN" sz="1600" dirty="0">
                <a:solidFill>
                  <a:srgbClr val="FFC66D"/>
                </a:solidFill>
              </a:rPr>
              <a:t>populate</a:t>
            </a:r>
            <a:r>
              <a:rPr lang="en-US" altLang="zh-CN" sz="1600" dirty="0">
                <a:solidFill>
                  <a:srgbClr val="A9B7C6"/>
                </a:solidFill>
              </a:rPr>
              <a:t>(</a:t>
            </a:r>
            <a:r>
              <a:rPr lang="en-US" altLang="zh-CN" sz="1600" dirty="0" err="1">
                <a:solidFill>
                  <a:srgbClr val="A9B7C6"/>
                </a:solidFill>
              </a:rPr>
              <a:t>ProcessingRequestData</a:t>
            </a:r>
            <a:r>
              <a:rPr lang="en-US" altLang="zh-CN" sz="1600" dirty="0">
                <a:solidFill>
                  <a:srgbClr val="A9B7C6"/>
                </a:solidFill>
              </a:rPr>
              <a:t> </a:t>
            </a:r>
            <a:r>
              <a:rPr lang="en-US" altLang="zh-CN" sz="1600" dirty="0" err="1">
                <a:solidFill>
                  <a:srgbClr val="A9B7C6"/>
                </a:solidFill>
              </a:rPr>
              <a:t>requestData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 err="1">
                <a:solidFill>
                  <a:srgbClr val="A9B7C6"/>
                </a:solidFill>
              </a:rPr>
              <a:t>OrderModel</a:t>
            </a:r>
            <a:r>
              <a:rPr lang="en-US" altLang="zh-CN" sz="1600" dirty="0">
                <a:solidFill>
                  <a:srgbClr val="A9B7C6"/>
                </a:solidFill>
              </a:rPr>
              <a:t> order)</a:t>
            </a:r>
            <a:br>
              <a:rPr lang="en-US" altLang="zh-CN" sz="1600" dirty="0">
                <a:solidFill>
                  <a:srgbClr val="A9B7C6"/>
                </a:solidFill>
              </a:rPr>
            </a:br>
            <a:r>
              <a:rPr lang="en-US" altLang="zh-CN" sz="1600" dirty="0">
                <a:solidFill>
                  <a:srgbClr val="A9B7C6"/>
                </a:solidFill>
              </a:rPr>
              <a:t>      </a:t>
            </a:r>
            <a:r>
              <a:rPr lang="en-US" altLang="zh-CN" sz="1600" dirty="0">
                <a:solidFill>
                  <a:srgbClr val="CC7832"/>
                </a:solidFill>
              </a:rPr>
              <a:t>throws </a:t>
            </a:r>
            <a:r>
              <a:rPr lang="en-US" altLang="zh-CN" sz="1600" dirty="0" err="1">
                <a:solidFill>
                  <a:srgbClr val="A9B7C6"/>
                </a:solidFill>
              </a:rPr>
              <a:t>ConversionException</a:t>
            </a:r>
            <a:r>
              <a:rPr lang="en-US" altLang="zh-CN" sz="1600" dirty="0">
                <a:solidFill>
                  <a:srgbClr val="A9B7C6"/>
                </a:solidFill>
              </a:rPr>
              <a:t> {</a:t>
            </a:r>
            <a:br>
              <a:rPr lang="en-US" altLang="zh-CN" sz="1600" dirty="0">
                <a:solidFill>
                  <a:srgbClr val="A9B7C6"/>
                </a:solidFill>
              </a:rPr>
            </a:br>
            <a:r>
              <a:rPr lang="en-US" altLang="zh-CN" sz="1600" dirty="0">
                <a:solidFill>
                  <a:srgbClr val="A9B7C6"/>
                </a:solidFill>
              </a:rPr>
              <a:t>   </a:t>
            </a:r>
            <a:r>
              <a:rPr lang="en-US" altLang="zh-CN" sz="1600" dirty="0">
                <a:solidFill>
                  <a:srgbClr val="808080"/>
                </a:solidFill>
              </a:rPr>
              <a:t>/*</a:t>
            </a:r>
            <a:br>
              <a:rPr lang="en-US" altLang="zh-CN" sz="1600" dirty="0">
                <a:solidFill>
                  <a:srgbClr val="808080"/>
                </a:solidFill>
              </a:rPr>
            </a:br>
            <a:r>
              <a:rPr lang="en-US" altLang="zh-CN" sz="1600" dirty="0">
                <a:solidFill>
                  <a:srgbClr val="808080"/>
                </a:solidFill>
              </a:rPr>
              <a:t>    * Setting up </a:t>
            </a:r>
            <a:r>
              <a:rPr lang="en-US" altLang="zh-CN" sz="1600" dirty="0" err="1">
                <a:solidFill>
                  <a:srgbClr val="808080"/>
                </a:solidFill>
              </a:rPr>
              <a:t>EpamPaymentInfoModel</a:t>
            </a:r>
            <a:r>
              <a:rPr lang="en-US" altLang="zh-CN" sz="1600" dirty="0">
                <a:solidFill>
                  <a:srgbClr val="808080"/>
                </a:solidFill>
              </a:rPr>
              <a:t/>
            </a:r>
            <a:br>
              <a:rPr lang="en-US" altLang="zh-CN" sz="1600" dirty="0">
                <a:solidFill>
                  <a:srgbClr val="808080"/>
                </a:solidFill>
              </a:rPr>
            </a:br>
            <a:r>
              <a:rPr lang="en-US" altLang="zh-CN" sz="1600" dirty="0">
                <a:solidFill>
                  <a:srgbClr val="808080"/>
                </a:solidFill>
              </a:rPr>
              <a:t>    * */</a:t>
            </a:r>
            <a:br>
              <a:rPr lang="en-US" altLang="zh-CN" sz="1600" dirty="0">
                <a:solidFill>
                  <a:srgbClr val="808080"/>
                </a:solidFill>
              </a:rPr>
            </a:br>
            <a:r>
              <a:rPr lang="en-US" altLang="zh-CN" sz="1600" dirty="0">
                <a:solidFill>
                  <a:srgbClr val="808080"/>
                </a:solidFill>
              </a:rPr>
              <a:t>   </a:t>
            </a:r>
            <a:r>
              <a:rPr lang="en-US" altLang="zh-CN" sz="1600" dirty="0" err="1">
                <a:solidFill>
                  <a:srgbClr val="A9B7C6"/>
                </a:solidFill>
              </a:rPr>
              <a:t>EpamPaymentInfoModel</a:t>
            </a:r>
            <a:r>
              <a:rPr lang="en-US" altLang="zh-CN" sz="1600" dirty="0">
                <a:solidFill>
                  <a:srgbClr val="A9B7C6"/>
                </a:solidFill>
              </a:rPr>
              <a:t> </a:t>
            </a:r>
            <a:r>
              <a:rPr lang="en-US" altLang="zh-CN" sz="1600" dirty="0" err="1">
                <a:solidFill>
                  <a:srgbClr val="A9B7C6"/>
                </a:solidFill>
              </a:rPr>
              <a:t>paymentInfo</a:t>
            </a:r>
            <a:r>
              <a:rPr lang="en-US" altLang="zh-CN" sz="1600" dirty="0">
                <a:solidFill>
                  <a:srgbClr val="A9B7C6"/>
                </a:solidFill>
              </a:rPr>
              <a:t> = (</a:t>
            </a:r>
            <a:r>
              <a:rPr lang="en-US" altLang="zh-CN" sz="1600" dirty="0" err="1">
                <a:solidFill>
                  <a:srgbClr val="A9B7C6"/>
                </a:solidFill>
              </a:rPr>
              <a:t>EpamPaymentInfoModel</a:t>
            </a:r>
            <a:r>
              <a:rPr lang="en-US" altLang="zh-CN" sz="1600" dirty="0">
                <a:solidFill>
                  <a:srgbClr val="A9B7C6"/>
                </a:solidFill>
              </a:rPr>
              <a:t>) </a:t>
            </a:r>
            <a:r>
              <a:rPr lang="en-US" altLang="zh-CN" sz="1600" dirty="0" err="1">
                <a:solidFill>
                  <a:srgbClr val="A9B7C6"/>
                </a:solidFill>
              </a:rPr>
              <a:t>order.getPaymentInfo</a:t>
            </a:r>
            <a:r>
              <a:rPr lang="en-US" altLang="zh-CN" sz="1600" dirty="0">
                <a:solidFill>
                  <a:srgbClr val="A9B7C6"/>
                </a:solidFill>
              </a:rPr>
              <a:t>()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   </a:t>
            </a:r>
            <a:r>
              <a:rPr lang="en-US" altLang="zh-CN" sz="1600" dirty="0" err="1" smtClean="0">
                <a:solidFill>
                  <a:srgbClr val="A9B7C6"/>
                </a:solidFill>
              </a:rPr>
              <a:t>BaseRequestData</a:t>
            </a:r>
            <a:r>
              <a:rPr lang="en-US" altLang="zh-CN" sz="1600" dirty="0" smtClean="0">
                <a:solidFill>
                  <a:srgbClr val="A9B7C6"/>
                </a:solidFill>
              </a:rPr>
              <a:t> </a:t>
            </a:r>
            <a:r>
              <a:rPr lang="en-US" altLang="zh-CN" sz="1600" dirty="0" err="1">
                <a:solidFill>
                  <a:srgbClr val="A9B7C6"/>
                </a:solidFill>
              </a:rPr>
              <a:t>baseData</a:t>
            </a:r>
            <a:r>
              <a:rPr lang="en-US" altLang="zh-CN" sz="1600" dirty="0">
                <a:solidFill>
                  <a:srgbClr val="A9B7C6"/>
                </a:solidFill>
              </a:rPr>
              <a:t> =  </a:t>
            </a:r>
            <a:r>
              <a:rPr lang="en-US" altLang="zh-CN" sz="1600" dirty="0" err="1">
                <a:solidFill>
                  <a:srgbClr val="A9B7C6"/>
                </a:solidFill>
              </a:rPr>
              <a:t>requestData.getBaseRequestData</a:t>
            </a:r>
            <a:r>
              <a:rPr lang="en-US" altLang="zh-CN" sz="1600" dirty="0">
                <a:solidFill>
                  <a:srgbClr val="A9B7C6"/>
                </a:solidFill>
              </a:rPr>
              <a:t>()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   </a:t>
            </a:r>
            <a:r>
              <a:rPr lang="en-US" altLang="zh-CN" sz="1600" dirty="0" err="1" smtClean="0">
                <a:solidFill>
                  <a:srgbClr val="A9B7C6"/>
                </a:solidFill>
              </a:rPr>
              <a:t>paymentInfo.setOutTradeNo</a:t>
            </a:r>
            <a:r>
              <a:rPr lang="en-US" altLang="zh-CN" sz="1600" dirty="0" smtClean="0">
                <a:solidFill>
                  <a:srgbClr val="A9B7C6"/>
                </a:solidFill>
              </a:rPr>
              <a:t>(</a:t>
            </a:r>
            <a:r>
              <a:rPr lang="en-US" altLang="zh-CN" sz="1600" dirty="0" err="1" smtClean="0">
                <a:solidFill>
                  <a:srgbClr val="A9B7C6"/>
                </a:solidFill>
              </a:rPr>
              <a:t>baseData.getRequestId</a:t>
            </a:r>
            <a:r>
              <a:rPr lang="en-US" altLang="zh-CN" sz="1600" dirty="0">
                <a:solidFill>
                  <a:srgbClr val="A9B7C6"/>
                </a:solidFill>
              </a:rPr>
              <a:t>())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   </a:t>
            </a:r>
            <a:r>
              <a:rPr lang="en-US" altLang="zh-CN" sz="1600" dirty="0" smtClean="0">
                <a:solidFill>
                  <a:srgbClr val="CC7832"/>
                </a:solidFill>
              </a:rPr>
              <a:t>   …….</a:t>
            </a:r>
            <a:r>
              <a:rPr lang="en-US" altLang="zh-CN" sz="1600" dirty="0">
                <a:solidFill>
                  <a:srgbClr val="CC7832"/>
                </a:solidFill>
              </a:rPr>
              <a:t/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   </a:t>
            </a:r>
            <a:r>
              <a:rPr lang="en-US" altLang="zh-CN" sz="1600" dirty="0" err="1">
                <a:solidFill>
                  <a:srgbClr val="A9B7C6"/>
                </a:solidFill>
              </a:rPr>
              <a:t>getModelService</a:t>
            </a:r>
            <a:r>
              <a:rPr lang="en-US" altLang="zh-CN" sz="1600" dirty="0">
                <a:solidFill>
                  <a:srgbClr val="A9B7C6"/>
                </a:solidFill>
              </a:rPr>
              <a:t>().save(</a:t>
            </a:r>
            <a:r>
              <a:rPr lang="en-US" altLang="zh-CN" sz="1600" dirty="0" err="1">
                <a:solidFill>
                  <a:srgbClr val="A9B7C6"/>
                </a:solidFill>
              </a:rPr>
              <a:t>paymentInfo</a:t>
            </a:r>
            <a:r>
              <a:rPr lang="en-US" altLang="zh-CN" sz="1600" dirty="0">
                <a:solidFill>
                  <a:srgbClr val="A9B7C6"/>
                </a:solidFill>
              </a:rPr>
              <a:t>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   </a:t>
            </a:r>
            <a:r>
              <a:rPr lang="en-US" altLang="zh-CN" sz="1600" dirty="0" err="1">
                <a:solidFill>
                  <a:srgbClr val="A9B7C6"/>
                </a:solidFill>
              </a:rPr>
              <a:t>getModelService</a:t>
            </a:r>
            <a:r>
              <a:rPr lang="en-US" altLang="zh-CN" sz="1600" dirty="0">
                <a:solidFill>
                  <a:srgbClr val="A9B7C6"/>
                </a:solidFill>
              </a:rPr>
              <a:t>().save(order)</a:t>
            </a:r>
            <a:r>
              <a:rPr lang="en-US" altLang="zh-CN" sz="1600" dirty="0">
                <a:solidFill>
                  <a:srgbClr val="CC7832"/>
                </a:solidFill>
              </a:rPr>
              <a:t>;   </a:t>
            </a:r>
            <a:endParaRPr lang="en-US" altLang="zh-CN" sz="1600" dirty="0" smtClean="0">
              <a:solidFill>
                <a:srgbClr val="CC7832"/>
              </a:solidFill>
            </a:endParaRPr>
          </a:p>
          <a:p>
            <a:pPr marL="457200" lvl="1" indent="0">
              <a:buNone/>
            </a:pPr>
            <a:r>
              <a:rPr lang="en-US" altLang="zh-CN" sz="1600" dirty="0" smtClean="0">
                <a:solidFill>
                  <a:srgbClr val="CC7832"/>
                </a:solidFill>
              </a:rPr>
              <a:t>……}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264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55" y="795923"/>
            <a:ext cx="9117873" cy="1947278"/>
          </a:xfrm>
        </p:spPr>
        <p:txBody>
          <a:bodyPr>
            <a:normAutofit/>
          </a:bodyPr>
          <a:lstStyle/>
          <a:p>
            <a:r>
              <a:rPr lang="en-US" dirty="0" smtClean="0"/>
              <a:t>Step 3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altLang="zh-CN" dirty="0" smtClean="0"/>
              <a:t>Organize </a:t>
            </a:r>
            <a:r>
              <a:rPr lang="en-US" altLang="zh-CN" dirty="0" smtClean="0"/>
              <a:t>Payment request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00348" y="2388197"/>
            <a:ext cx="8472851" cy="2720147"/>
          </a:xfrm>
        </p:spPr>
        <p:txBody>
          <a:bodyPr>
            <a:normAutofit/>
          </a:bodyPr>
          <a:lstStyle/>
          <a:p>
            <a:pPr marL="285750" lvl="1"/>
            <a:r>
              <a:rPr lang="en-US" altLang="zh-CN" sz="2400" b="1" dirty="0" smtClean="0"/>
              <a:t>Prepare the request </a:t>
            </a:r>
            <a:r>
              <a:rPr lang="en-US" altLang="zh-CN" sz="2400" b="1" dirty="0" smtClean="0"/>
              <a:t>field with sign </a:t>
            </a:r>
            <a:r>
              <a:rPr lang="en-US" altLang="zh-CN" sz="2400" b="1" dirty="0" smtClean="0"/>
              <a:t>data</a:t>
            </a:r>
          </a:p>
          <a:p>
            <a:pPr marL="285750" lvl="1"/>
            <a:r>
              <a:rPr lang="en-US" altLang="zh-CN" sz="2400" b="1" dirty="0" smtClean="0"/>
              <a:t>Fill the automation request form</a:t>
            </a:r>
          </a:p>
          <a:p>
            <a:pPr marL="285750" lvl="1"/>
            <a:r>
              <a:rPr lang="en-US" altLang="zh-CN" sz="2400" b="1" dirty="0" smtClean="0"/>
              <a:t>Send the request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81121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6300" y="1015685"/>
            <a:ext cx="3194688" cy="2038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Prepare </a:t>
            </a:r>
            <a:r>
              <a:rPr lang="en-US" dirty="0"/>
              <a:t>the request </a:t>
            </a:r>
            <a:r>
              <a:rPr lang="en-US" dirty="0" smtClean="0"/>
              <a:t>field With Sign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4395" y="494852"/>
            <a:ext cx="8120154" cy="5370371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 err="1"/>
              <a:t>DefaultEpamPaymentService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CC7832"/>
                </a:solidFill>
                <a:latin typeface="Calibri"/>
                <a:ea typeface="宋体"/>
                <a:cs typeface="Times New Roman"/>
              </a:rPr>
              <a:t>public </a:t>
            </a:r>
            <a:r>
              <a:rPr lang="en-US" altLang="zh-CN" sz="1600" dirty="0">
                <a:solidFill>
                  <a:srgbClr val="A9B7C6"/>
                </a:solidFill>
                <a:latin typeface="Calibri"/>
                <a:ea typeface="宋体"/>
                <a:cs typeface="Times New Roman"/>
              </a:rPr>
              <a:t>String </a:t>
            </a:r>
            <a:r>
              <a:rPr lang="en-US" altLang="zh-CN" sz="1600" dirty="0" err="1">
                <a:solidFill>
                  <a:srgbClr val="FFC66D"/>
                </a:solidFill>
                <a:latin typeface="Calibri"/>
                <a:ea typeface="宋体"/>
                <a:cs typeface="Times New Roman"/>
              </a:rPr>
              <a:t>getRedirectPostFormString</a:t>
            </a:r>
            <a:r>
              <a:rPr lang="en-US" altLang="zh-CN" sz="1600" dirty="0">
                <a:solidFill>
                  <a:srgbClr val="A9B7C6"/>
                </a:solidFill>
                <a:latin typeface="Calibri"/>
                <a:ea typeface="宋体"/>
                <a:cs typeface="Times New Roman"/>
              </a:rPr>
              <a:t>(</a:t>
            </a:r>
            <a:r>
              <a:rPr lang="en-US" altLang="zh-CN" sz="1600" dirty="0" err="1">
                <a:solidFill>
                  <a:srgbClr val="A9B7C6"/>
                </a:solidFill>
                <a:latin typeface="Calibri"/>
                <a:ea typeface="宋体"/>
                <a:cs typeface="Times New Roman"/>
              </a:rPr>
              <a:t>OrderModel</a:t>
            </a:r>
            <a:r>
              <a:rPr lang="en-US" altLang="zh-CN" sz="1600" dirty="0">
                <a:solidFill>
                  <a:srgbClr val="A9B7C6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A9B7C6"/>
                </a:solidFill>
                <a:latin typeface="Calibri"/>
                <a:ea typeface="宋体"/>
                <a:cs typeface="Times New Roman"/>
              </a:rPr>
              <a:t>orderModel</a:t>
            </a:r>
            <a:r>
              <a:rPr lang="en-US" altLang="zh-CN" sz="1600" dirty="0">
                <a:solidFill>
                  <a:srgbClr val="A9B7C6"/>
                </a:solidFill>
                <a:latin typeface="Calibri"/>
                <a:ea typeface="宋体"/>
                <a:cs typeface="Times New Roman"/>
              </a:rPr>
              <a:t>) </a:t>
            </a:r>
            <a:r>
              <a:rPr lang="en-US" altLang="zh-CN" sz="1600" dirty="0" smtClean="0">
                <a:solidFill>
                  <a:srgbClr val="A9B7C6"/>
                </a:solidFill>
                <a:latin typeface="Calibri"/>
                <a:ea typeface="宋体"/>
                <a:cs typeface="Times New Roman"/>
              </a:rPr>
              <a:t>;</a:t>
            </a:r>
            <a:endParaRPr lang="en-US" altLang="zh-CN" sz="1600" dirty="0">
              <a:solidFill>
                <a:srgbClr val="A9B7C6"/>
              </a:solidFill>
              <a:latin typeface="Calibri"/>
              <a:ea typeface="宋体"/>
              <a:cs typeface="Times New Roman"/>
            </a:endParaRPr>
          </a:p>
          <a:p>
            <a:pPr marL="457200" lvl="1" indent="0">
              <a:buNone/>
            </a:pPr>
            <a:r>
              <a:rPr lang="en-US" altLang="zh-CN" sz="1600" dirty="0" smtClean="0">
                <a:solidFill>
                  <a:srgbClr val="A9B7C6"/>
                </a:solidFill>
                <a:latin typeface="Calibri"/>
                <a:ea typeface="宋体"/>
                <a:cs typeface="Times New Roman"/>
              </a:rPr>
              <a:t>public String </a:t>
            </a:r>
            <a:r>
              <a:rPr lang="en-US" altLang="zh-CN" sz="1600" dirty="0" err="1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initiateHiddenPostForm</a:t>
            </a:r>
            <a:r>
              <a:rPr lang="en-US" altLang="zh-CN" sz="16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orderModel</a:t>
            </a:r>
            <a:r>
              <a:rPr lang="en-US" altLang="zh-CN" sz="1600" dirty="0">
                <a:solidFill>
                  <a:srgbClr val="CC7832"/>
                </a:solidFill>
                <a:latin typeface="Calibri"/>
                <a:ea typeface="宋体"/>
                <a:cs typeface="Times New Roman"/>
              </a:rPr>
              <a:t>, </a:t>
            </a:r>
            <a:r>
              <a:rPr lang="en-US" altLang="zh-CN" sz="1600" dirty="0" err="1">
                <a:solidFill>
                  <a:srgbClr val="A9B7C6"/>
                </a:solidFill>
                <a:latin typeface="Calibri"/>
                <a:ea typeface="宋体"/>
                <a:cs typeface="Times New Roman"/>
              </a:rPr>
              <a:t>requestData</a:t>
            </a:r>
            <a:r>
              <a:rPr lang="en-US" altLang="zh-CN" sz="1600" dirty="0">
                <a:solidFill>
                  <a:srgbClr val="A9B7C6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lang="en-US" altLang="zh-CN" sz="1600" dirty="0" smtClean="0">
                <a:solidFill>
                  <a:srgbClr val="A9B7C6"/>
                </a:solidFill>
                <a:latin typeface="Calibri"/>
                <a:ea typeface="宋体"/>
                <a:cs typeface="Times New Roman"/>
              </a:rPr>
              <a:t>)</a:t>
            </a:r>
            <a:r>
              <a:rPr lang="en-US" altLang="zh-CN" sz="1600" dirty="0" smtClean="0">
                <a:solidFill>
                  <a:srgbClr val="CC7832"/>
                </a:solidFill>
                <a:latin typeface="Calibri"/>
                <a:ea typeface="宋体"/>
                <a:cs typeface="Times New Roman"/>
              </a:rPr>
              <a:t>;</a:t>
            </a:r>
          </a:p>
          <a:p>
            <a:r>
              <a:rPr lang="en-US" altLang="zh-CN" dirty="0" err="1"/>
              <a:t>DefaultChinapayCoreService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CC7832"/>
                </a:solidFill>
              </a:rPr>
              <a:t>public </a:t>
            </a:r>
            <a:r>
              <a:rPr lang="en-US" altLang="zh-CN" sz="1600" dirty="0">
                <a:solidFill>
                  <a:srgbClr val="A9B7C6"/>
                </a:solidFill>
              </a:rPr>
              <a:t>Map&lt;String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>
                <a:solidFill>
                  <a:srgbClr val="A9B7C6"/>
                </a:solidFill>
              </a:rPr>
              <a:t>String&gt; </a:t>
            </a:r>
            <a:r>
              <a:rPr lang="en-US" altLang="zh-CN" sz="1600" dirty="0" err="1">
                <a:solidFill>
                  <a:srgbClr val="A9B7C6"/>
                </a:solidFill>
              </a:rPr>
              <a:t>signData</a:t>
            </a:r>
            <a:r>
              <a:rPr lang="en-US" altLang="zh-CN" sz="1600" dirty="0">
                <a:solidFill>
                  <a:srgbClr val="A9B7C6"/>
                </a:solidFill>
              </a:rPr>
              <a:t>(Map&lt;String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>
                <a:solidFill>
                  <a:srgbClr val="A9B7C6"/>
                </a:solidFill>
              </a:rPr>
              <a:t>?&gt; </a:t>
            </a:r>
            <a:r>
              <a:rPr lang="en-US" altLang="zh-CN" sz="1600" dirty="0" err="1">
                <a:solidFill>
                  <a:srgbClr val="A9B7C6"/>
                </a:solidFill>
              </a:rPr>
              <a:t>contentData</a:t>
            </a:r>
            <a:r>
              <a:rPr lang="en-US" altLang="zh-CN" sz="1600" dirty="0">
                <a:solidFill>
                  <a:srgbClr val="A9B7C6"/>
                </a:solidFill>
              </a:rPr>
              <a:t>) {</a:t>
            </a:r>
            <a:br>
              <a:rPr lang="en-US" altLang="zh-CN" sz="1600" dirty="0">
                <a:solidFill>
                  <a:srgbClr val="A9B7C6"/>
                </a:solidFill>
              </a:rPr>
            </a:br>
            <a:r>
              <a:rPr lang="en-US" altLang="zh-CN" sz="1600" dirty="0">
                <a:solidFill>
                  <a:srgbClr val="A9B7C6"/>
                </a:solidFill>
              </a:rPr>
              <a:t>    …..</a:t>
            </a:r>
            <a:br>
              <a:rPr lang="en-US" altLang="zh-CN" sz="1600" dirty="0">
                <a:solidFill>
                  <a:srgbClr val="A9B7C6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</a:rPr>
              <a:t>SDKUtil.</a:t>
            </a:r>
            <a:r>
              <a:rPr lang="en-US" altLang="zh-CN" sz="1600" i="1" dirty="0" err="1">
                <a:solidFill>
                  <a:srgbClr val="FF0000"/>
                </a:solidFill>
              </a:rPr>
              <a:t>sign</a:t>
            </a:r>
            <a:r>
              <a:rPr lang="en-US" altLang="zh-CN" sz="1600" dirty="0">
                <a:solidFill>
                  <a:srgbClr val="A9B7C6"/>
                </a:solidFill>
              </a:rPr>
              <a:t>(</a:t>
            </a:r>
            <a:r>
              <a:rPr lang="en-US" altLang="zh-CN" sz="1600" dirty="0" err="1">
                <a:solidFill>
                  <a:srgbClr val="A9B7C6"/>
                </a:solidFill>
              </a:rPr>
              <a:t>submitFromData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i="1" dirty="0">
                <a:solidFill>
                  <a:srgbClr val="9876AA"/>
                </a:solidFill>
              </a:rPr>
              <a:t>encoding</a:t>
            </a:r>
            <a:r>
              <a:rPr lang="en-US" altLang="zh-CN" sz="1600" dirty="0">
                <a:solidFill>
                  <a:srgbClr val="A9B7C6"/>
                </a:solidFill>
              </a:rPr>
              <a:t>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    return </a:t>
            </a:r>
            <a:r>
              <a:rPr lang="en-US" altLang="zh-CN" sz="1600" dirty="0" err="1">
                <a:solidFill>
                  <a:srgbClr val="A9B7C6"/>
                </a:solidFill>
              </a:rPr>
              <a:t>submitFromData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CC7832"/>
                </a:solidFill>
              </a:rPr>
              <a:t>         ……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     </a:t>
            </a:r>
            <a:r>
              <a:rPr lang="en-US" altLang="zh-CN" sz="1600" dirty="0" smtClean="0">
                <a:solidFill>
                  <a:srgbClr val="A9B7C6"/>
                </a:solidFill>
              </a:rPr>
              <a:t>}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CC7832"/>
                </a:solidFill>
                <a:latin typeface="Calibri"/>
                <a:ea typeface="宋体"/>
                <a:cs typeface="Times New Roman"/>
              </a:rPr>
              <a:t/>
            </a:r>
            <a:br>
              <a:rPr lang="en-US" altLang="zh-CN" sz="1600" dirty="0">
                <a:solidFill>
                  <a:srgbClr val="CC7832"/>
                </a:solidFill>
                <a:latin typeface="Calibri"/>
                <a:ea typeface="宋体"/>
                <a:cs typeface="Times New Roman"/>
              </a:rPr>
            </a:b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57544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6300" y="1015685"/>
            <a:ext cx="3194688" cy="2038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IMPLEMENT: </a:t>
            </a:r>
            <a:br>
              <a:rPr lang="en-US" dirty="0" smtClean="0"/>
            </a:br>
            <a:r>
              <a:rPr lang="en-US" dirty="0" smtClean="0"/>
              <a:t>3.2 </a:t>
            </a:r>
            <a:r>
              <a:rPr lang="en-US" dirty="0" smtClean="0"/>
              <a:t>FILL THE automation</a:t>
            </a:r>
            <a:br>
              <a:rPr lang="en-US" dirty="0" smtClean="0"/>
            </a:br>
            <a:r>
              <a:rPr lang="en-US" altLang="zh-CN" dirty="0"/>
              <a:t>REQUEST </a:t>
            </a:r>
            <a:r>
              <a:rPr lang="en-US" altLang="zh-CN" dirty="0" smtClean="0"/>
              <a:t>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4395" y="494852"/>
            <a:ext cx="8120154" cy="5370371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Automatic request </a:t>
            </a:r>
            <a:r>
              <a:rPr lang="en-US" altLang="zh-CN" dirty="0" err="1" smtClean="0"/>
              <a:t>Utils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en-US" altLang="zh-CN" sz="1400" dirty="0">
                <a:solidFill>
                  <a:srgbClr val="CC7832"/>
                </a:solidFill>
              </a:rPr>
              <a:t>public static </a:t>
            </a:r>
            <a:r>
              <a:rPr lang="en-US" altLang="zh-CN" sz="1400" dirty="0">
                <a:solidFill>
                  <a:srgbClr val="A9B7C6"/>
                </a:solidFill>
              </a:rPr>
              <a:t>String </a:t>
            </a:r>
            <a:r>
              <a:rPr lang="en-US" altLang="zh-CN" sz="1400" dirty="0" err="1">
                <a:solidFill>
                  <a:srgbClr val="FFC66D"/>
                </a:solidFill>
              </a:rPr>
              <a:t>createHiddenPostHtml</a:t>
            </a:r>
            <a:r>
              <a:rPr lang="en-US" altLang="zh-CN" sz="1400" dirty="0">
                <a:solidFill>
                  <a:srgbClr val="A9B7C6"/>
                </a:solidFill>
              </a:rPr>
              <a:t>(String action</a:t>
            </a:r>
            <a:r>
              <a:rPr lang="en-US" altLang="zh-CN" sz="1400" dirty="0">
                <a:solidFill>
                  <a:srgbClr val="CC7832"/>
                </a:solidFill>
              </a:rPr>
              <a:t>, </a:t>
            </a:r>
            <a:r>
              <a:rPr lang="en-US" altLang="zh-CN" sz="1400" dirty="0">
                <a:solidFill>
                  <a:srgbClr val="A9B7C6"/>
                </a:solidFill>
              </a:rPr>
              <a:t>Map&lt;String</a:t>
            </a:r>
            <a:r>
              <a:rPr lang="en-US" altLang="zh-CN" sz="1400" dirty="0">
                <a:solidFill>
                  <a:srgbClr val="CC7832"/>
                </a:solidFill>
              </a:rPr>
              <a:t>, </a:t>
            </a:r>
            <a:r>
              <a:rPr lang="en-US" altLang="zh-CN" sz="1400" dirty="0">
                <a:solidFill>
                  <a:srgbClr val="A9B7C6"/>
                </a:solidFill>
              </a:rPr>
              <a:t>String&gt; </a:t>
            </a:r>
            <a:r>
              <a:rPr lang="en-US" altLang="zh-CN" sz="1400" dirty="0" err="1">
                <a:solidFill>
                  <a:srgbClr val="A9B7C6"/>
                </a:solidFill>
              </a:rPr>
              <a:t>hiddens</a:t>
            </a:r>
            <a:r>
              <a:rPr lang="en-US" altLang="zh-CN" sz="1400" dirty="0">
                <a:solidFill>
                  <a:srgbClr val="A9B7C6"/>
                </a:solidFill>
              </a:rPr>
              <a:t>) {</a:t>
            </a:r>
            <a:br>
              <a:rPr lang="en-US" altLang="zh-CN" sz="1400" dirty="0">
                <a:solidFill>
                  <a:srgbClr val="A9B7C6"/>
                </a:solidFill>
              </a:rPr>
            </a:br>
            <a:r>
              <a:rPr lang="en-US" altLang="zh-CN" sz="1400" dirty="0">
                <a:solidFill>
                  <a:srgbClr val="A9B7C6"/>
                </a:solidFill>
              </a:rPr>
              <a:t>    </a:t>
            </a:r>
            <a:r>
              <a:rPr lang="en-US" altLang="zh-CN" sz="1400" dirty="0" err="1">
                <a:solidFill>
                  <a:srgbClr val="A9B7C6"/>
                </a:solidFill>
              </a:rPr>
              <a:t>StringBuffer</a:t>
            </a:r>
            <a:r>
              <a:rPr lang="en-US" altLang="zh-CN" sz="1400" dirty="0">
                <a:solidFill>
                  <a:srgbClr val="A9B7C6"/>
                </a:solidFill>
              </a:rPr>
              <a:t> sf = </a:t>
            </a:r>
            <a:r>
              <a:rPr lang="en-US" altLang="zh-CN" sz="1400" dirty="0">
                <a:solidFill>
                  <a:srgbClr val="CC7832"/>
                </a:solidFill>
              </a:rPr>
              <a:t>new </a:t>
            </a:r>
            <a:r>
              <a:rPr lang="en-US" altLang="zh-CN" sz="1400" dirty="0" err="1">
                <a:solidFill>
                  <a:srgbClr val="A9B7C6"/>
                </a:solidFill>
              </a:rPr>
              <a:t>StringBuffer</a:t>
            </a:r>
            <a:r>
              <a:rPr lang="en-US" altLang="zh-CN" sz="1400" dirty="0">
                <a:solidFill>
                  <a:srgbClr val="A9B7C6"/>
                </a:solidFill>
              </a:rPr>
              <a:t>()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>
                <a:solidFill>
                  <a:srgbClr val="CC7832"/>
                </a:solidFill>
              </a:rPr>
              <a:t>    </a:t>
            </a:r>
            <a:r>
              <a:rPr lang="en-US" altLang="zh-CN" sz="1400" dirty="0" err="1">
                <a:solidFill>
                  <a:srgbClr val="A9B7C6"/>
                </a:solidFill>
              </a:rPr>
              <a:t>sf.append</a:t>
            </a:r>
            <a:r>
              <a:rPr lang="en-US" altLang="zh-CN" sz="1400" dirty="0">
                <a:solidFill>
                  <a:srgbClr val="A9B7C6"/>
                </a:solidFill>
              </a:rPr>
              <a:t>(</a:t>
            </a:r>
            <a:r>
              <a:rPr lang="en-US" altLang="zh-CN" sz="1400" dirty="0">
                <a:solidFill>
                  <a:srgbClr val="6A8759"/>
                </a:solidFill>
              </a:rPr>
              <a:t>"&lt;html&gt;&lt;head&gt;&lt;meta http-</a:t>
            </a:r>
            <a:r>
              <a:rPr lang="en-US" altLang="zh-CN" sz="1400" dirty="0" err="1">
                <a:solidFill>
                  <a:srgbClr val="6A8759"/>
                </a:solidFill>
              </a:rPr>
              <a:t>equiv</a:t>
            </a:r>
            <a:r>
              <a:rPr lang="en-US" altLang="zh-CN" sz="1400" dirty="0">
                <a:solidFill>
                  <a:srgbClr val="6A8759"/>
                </a:solidFill>
              </a:rPr>
              <a:t>=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Content-Type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 content=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text/html; charset=UTF-8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/&gt;&lt;/head&gt;&lt;body&gt;"</a:t>
            </a:r>
            <a:r>
              <a:rPr lang="en-US" altLang="zh-CN" sz="1400" dirty="0">
                <a:solidFill>
                  <a:srgbClr val="A9B7C6"/>
                </a:solidFill>
              </a:rPr>
              <a:t>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>
                <a:solidFill>
                  <a:srgbClr val="CC7832"/>
                </a:solidFill>
              </a:rPr>
              <a:t>    </a:t>
            </a:r>
            <a:r>
              <a:rPr lang="en-US" altLang="zh-CN" sz="1400" dirty="0" err="1">
                <a:solidFill>
                  <a:srgbClr val="A9B7C6"/>
                </a:solidFill>
              </a:rPr>
              <a:t>sf.append</a:t>
            </a:r>
            <a:r>
              <a:rPr lang="en-US" altLang="zh-CN" sz="1400" dirty="0">
                <a:solidFill>
                  <a:srgbClr val="A9B7C6"/>
                </a:solidFill>
              </a:rPr>
              <a:t>(</a:t>
            </a:r>
            <a:r>
              <a:rPr lang="en-US" altLang="zh-CN" sz="1400" dirty="0">
                <a:solidFill>
                  <a:srgbClr val="6A8759"/>
                </a:solidFill>
              </a:rPr>
              <a:t>"&lt;form id = 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 err="1">
                <a:solidFill>
                  <a:srgbClr val="6A8759"/>
                </a:solidFill>
              </a:rPr>
              <a:t>pay_form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 action=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" </a:t>
            </a:r>
            <a:r>
              <a:rPr lang="en-US" altLang="zh-CN" sz="1400" dirty="0">
                <a:solidFill>
                  <a:srgbClr val="A9B7C6"/>
                </a:solidFill>
              </a:rPr>
              <a:t>+ action</a:t>
            </a:r>
            <a:br>
              <a:rPr lang="en-US" altLang="zh-CN" sz="1400" dirty="0">
                <a:solidFill>
                  <a:srgbClr val="A9B7C6"/>
                </a:solidFill>
              </a:rPr>
            </a:br>
            <a:r>
              <a:rPr lang="en-US" altLang="zh-CN" sz="1400" dirty="0">
                <a:solidFill>
                  <a:srgbClr val="A9B7C6"/>
                </a:solidFill>
              </a:rPr>
              <a:t>            + </a:t>
            </a:r>
            <a:r>
              <a:rPr lang="en-US" altLang="zh-CN" sz="1400" dirty="0">
                <a:solidFill>
                  <a:srgbClr val="6A8759"/>
                </a:solidFill>
              </a:rPr>
              <a:t>"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 method=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post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&gt;"</a:t>
            </a:r>
            <a:r>
              <a:rPr lang="en-US" altLang="zh-CN" sz="1400" dirty="0">
                <a:solidFill>
                  <a:srgbClr val="A9B7C6"/>
                </a:solidFill>
              </a:rPr>
              <a:t>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>
                <a:solidFill>
                  <a:srgbClr val="CC7832"/>
                </a:solidFill>
              </a:rPr>
              <a:t>    if </a:t>
            </a:r>
            <a:r>
              <a:rPr lang="en-US" altLang="zh-CN" sz="1400" dirty="0">
                <a:solidFill>
                  <a:srgbClr val="A9B7C6"/>
                </a:solidFill>
              </a:rPr>
              <a:t>(</a:t>
            </a:r>
            <a:r>
              <a:rPr lang="en-US" altLang="zh-CN" sz="1400" dirty="0">
                <a:solidFill>
                  <a:srgbClr val="CC7832"/>
                </a:solidFill>
              </a:rPr>
              <a:t>null </a:t>
            </a:r>
            <a:r>
              <a:rPr lang="en-US" altLang="zh-CN" sz="1400" dirty="0">
                <a:solidFill>
                  <a:srgbClr val="A9B7C6"/>
                </a:solidFill>
              </a:rPr>
              <a:t>!= </a:t>
            </a:r>
            <a:r>
              <a:rPr lang="en-US" altLang="zh-CN" sz="1400" dirty="0" err="1">
                <a:solidFill>
                  <a:srgbClr val="A9B7C6"/>
                </a:solidFill>
              </a:rPr>
              <a:t>hiddens</a:t>
            </a:r>
            <a:r>
              <a:rPr lang="en-US" altLang="zh-CN" sz="1400" dirty="0">
                <a:solidFill>
                  <a:srgbClr val="A9B7C6"/>
                </a:solidFill>
              </a:rPr>
              <a:t> &amp;&amp; </a:t>
            </a:r>
            <a:r>
              <a:rPr lang="en-US" altLang="zh-CN" sz="1400" dirty="0">
                <a:solidFill>
                  <a:srgbClr val="6897BB"/>
                </a:solidFill>
              </a:rPr>
              <a:t>0 </a:t>
            </a:r>
            <a:r>
              <a:rPr lang="en-US" altLang="zh-CN" sz="1400" dirty="0">
                <a:solidFill>
                  <a:srgbClr val="A9B7C6"/>
                </a:solidFill>
              </a:rPr>
              <a:t>!= </a:t>
            </a:r>
            <a:r>
              <a:rPr lang="en-US" altLang="zh-CN" sz="1400" dirty="0" err="1">
                <a:solidFill>
                  <a:srgbClr val="A9B7C6"/>
                </a:solidFill>
              </a:rPr>
              <a:t>hiddens.size</a:t>
            </a:r>
            <a:r>
              <a:rPr lang="en-US" altLang="zh-CN" sz="1400" dirty="0">
                <a:solidFill>
                  <a:srgbClr val="A9B7C6"/>
                </a:solidFill>
              </a:rPr>
              <a:t>()) {</a:t>
            </a:r>
            <a:br>
              <a:rPr lang="en-US" altLang="zh-CN" sz="1400" dirty="0">
                <a:solidFill>
                  <a:srgbClr val="A9B7C6"/>
                </a:solidFill>
              </a:rPr>
            </a:br>
            <a:r>
              <a:rPr lang="en-US" altLang="zh-CN" sz="1400" dirty="0">
                <a:solidFill>
                  <a:srgbClr val="A9B7C6"/>
                </a:solidFill>
              </a:rPr>
              <a:t>        Set&lt;</a:t>
            </a:r>
            <a:r>
              <a:rPr lang="en-US" altLang="zh-CN" sz="1400" dirty="0" err="1">
                <a:solidFill>
                  <a:srgbClr val="A9B7C6"/>
                </a:solidFill>
              </a:rPr>
              <a:t>Map.Entry</a:t>
            </a:r>
            <a:r>
              <a:rPr lang="en-US" altLang="zh-CN" sz="1400" dirty="0">
                <a:solidFill>
                  <a:srgbClr val="A9B7C6"/>
                </a:solidFill>
              </a:rPr>
              <a:t>&lt;String</a:t>
            </a:r>
            <a:r>
              <a:rPr lang="en-US" altLang="zh-CN" sz="1400" dirty="0">
                <a:solidFill>
                  <a:srgbClr val="CC7832"/>
                </a:solidFill>
              </a:rPr>
              <a:t>, </a:t>
            </a:r>
            <a:r>
              <a:rPr lang="en-US" altLang="zh-CN" sz="1400" dirty="0">
                <a:solidFill>
                  <a:srgbClr val="A9B7C6"/>
                </a:solidFill>
              </a:rPr>
              <a:t>String&gt;&gt; set = </a:t>
            </a:r>
            <a:r>
              <a:rPr lang="en-US" altLang="zh-CN" sz="1400" dirty="0" err="1">
                <a:solidFill>
                  <a:srgbClr val="A9B7C6"/>
                </a:solidFill>
              </a:rPr>
              <a:t>hiddens.entrySet</a:t>
            </a:r>
            <a:r>
              <a:rPr lang="en-US" altLang="zh-CN" sz="1400" dirty="0">
                <a:solidFill>
                  <a:srgbClr val="A9B7C6"/>
                </a:solidFill>
              </a:rPr>
              <a:t>()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>
                <a:solidFill>
                  <a:srgbClr val="CC7832"/>
                </a:solidFill>
              </a:rPr>
              <a:t>        </a:t>
            </a:r>
            <a:r>
              <a:rPr lang="en-US" altLang="zh-CN" sz="1400" dirty="0">
                <a:solidFill>
                  <a:srgbClr val="A9B7C6"/>
                </a:solidFill>
              </a:rPr>
              <a:t>Iterator&lt;</a:t>
            </a:r>
            <a:r>
              <a:rPr lang="en-US" altLang="zh-CN" sz="1400" dirty="0" err="1">
                <a:solidFill>
                  <a:srgbClr val="A9B7C6"/>
                </a:solidFill>
              </a:rPr>
              <a:t>Map.Entry</a:t>
            </a:r>
            <a:r>
              <a:rPr lang="en-US" altLang="zh-CN" sz="1400" dirty="0">
                <a:solidFill>
                  <a:srgbClr val="A9B7C6"/>
                </a:solidFill>
              </a:rPr>
              <a:t>&lt;String</a:t>
            </a:r>
            <a:r>
              <a:rPr lang="en-US" altLang="zh-CN" sz="1400" dirty="0">
                <a:solidFill>
                  <a:srgbClr val="CC7832"/>
                </a:solidFill>
              </a:rPr>
              <a:t>, </a:t>
            </a:r>
            <a:r>
              <a:rPr lang="en-US" altLang="zh-CN" sz="1400" dirty="0">
                <a:solidFill>
                  <a:srgbClr val="A9B7C6"/>
                </a:solidFill>
              </a:rPr>
              <a:t>String&gt;&gt; it = </a:t>
            </a:r>
            <a:r>
              <a:rPr lang="en-US" altLang="zh-CN" sz="1400" dirty="0" err="1">
                <a:solidFill>
                  <a:srgbClr val="A9B7C6"/>
                </a:solidFill>
              </a:rPr>
              <a:t>set.iterator</a:t>
            </a:r>
            <a:r>
              <a:rPr lang="en-US" altLang="zh-CN" sz="1400" dirty="0">
                <a:solidFill>
                  <a:srgbClr val="A9B7C6"/>
                </a:solidFill>
              </a:rPr>
              <a:t>()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>
                <a:solidFill>
                  <a:srgbClr val="CC7832"/>
                </a:solidFill>
              </a:rPr>
              <a:t>        while </a:t>
            </a:r>
            <a:r>
              <a:rPr lang="en-US" altLang="zh-CN" sz="1400" dirty="0">
                <a:solidFill>
                  <a:srgbClr val="A9B7C6"/>
                </a:solidFill>
              </a:rPr>
              <a:t>(</a:t>
            </a:r>
            <a:r>
              <a:rPr lang="en-US" altLang="zh-CN" sz="1400" dirty="0" err="1">
                <a:solidFill>
                  <a:srgbClr val="A9B7C6"/>
                </a:solidFill>
              </a:rPr>
              <a:t>it.hasNext</a:t>
            </a:r>
            <a:r>
              <a:rPr lang="en-US" altLang="zh-CN" sz="1400" dirty="0">
                <a:solidFill>
                  <a:srgbClr val="A9B7C6"/>
                </a:solidFill>
              </a:rPr>
              <a:t>()) {</a:t>
            </a:r>
            <a:br>
              <a:rPr lang="en-US" altLang="zh-CN" sz="1400" dirty="0">
                <a:solidFill>
                  <a:srgbClr val="A9B7C6"/>
                </a:solidFill>
              </a:rPr>
            </a:br>
            <a:r>
              <a:rPr lang="en-US" altLang="zh-CN" sz="1400" dirty="0">
                <a:solidFill>
                  <a:srgbClr val="A9B7C6"/>
                </a:solidFill>
              </a:rPr>
              <a:t>            </a:t>
            </a:r>
            <a:r>
              <a:rPr lang="en-US" altLang="zh-CN" sz="1400" dirty="0" err="1">
                <a:solidFill>
                  <a:srgbClr val="A9B7C6"/>
                </a:solidFill>
              </a:rPr>
              <a:t>Map.Entry</a:t>
            </a:r>
            <a:r>
              <a:rPr lang="en-US" altLang="zh-CN" sz="1400" dirty="0">
                <a:solidFill>
                  <a:srgbClr val="A9B7C6"/>
                </a:solidFill>
              </a:rPr>
              <a:t>&lt;String</a:t>
            </a:r>
            <a:r>
              <a:rPr lang="en-US" altLang="zh-CN" sz="1400" dirty="0">
                <a:solidFill>
                  <a:srgbClr val="CC7832"/>
                </a:solidFill>
              </a:rPr>
              <a:t>, </a:t>
            </a:r>
            <a:r>
              <a:rPr lang="en-US" altLang="zh-CN" sz="1400" dirty="0">
                <a:solidFill>
                  <a:srgbClr val="A9B7C6"/>
                </a:solidFill>
              </a:rPr>
              <a:t>String&gt; </a:t>
            </a:r>
            <a:r>
              <a:rPr lang="en-US" altLang="zh-CN" sz="1400" dirty="0" err="1">
                <a:solidFill>
                  <a:srgbClr val="A9B7C6"/>
                </a:solidFill>
              </a:rPr>
              <a:t>ey</a:t>
            </a:r>
            <a:r>
              <a:rPr lang="en-US" altLang="zh-CN" sz="1400" dirty="0">
                <a:solidFill>
                  <a:srgbClr val="A9B7C6"/>
                </a:solidFill>
              </a:rPr>
              <a:t> = </a:t>
            </a:r>
            <a:r>
              <a:rPr lang="en-US" altLang="zh-CN" sz="1400" dirty="0" err="1">
                <a:solidFill>
                  <a:srgbClr val="A9B7C6"/>
                </a:solidFill>
              </a:rPr>
              <a:t>it.next</a:t>
            </a:r>
            <a:r>
              <a:rPr lang="en-US" altLang="zh-CN" sz="1400" dirty="0">
                <a:solidFill>
                  <a:srgbClr val="A9B7C6"/>
                </a:solidFill>
              </a:rPr>
              <a:t>()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>
                <a:solidFill>
                  <a:srgbClr val="CC7832"/>
                </a:solidFill>
              </a:rPr>
              <a:t>            </a:t>
            </a:r>
            <a:r>
              <a:rPr lang="en-US" altLang="zh-CN" sz="1400" dirty="0">
                <a:solidFill>
                  <a:srgbClr val="A9B7C6"/>
                </a:solidFill>
              </a:rPr>
              <a:t>String key = </a:t>
            </a:r>
            <a:r>
              <a:rPr lang="en-US" altLang="zh-CN" sz="1400" dirty="0" err="1">
                <a:solidFill>
                  <a:srgbClr val="A9B7C6"/>
                </a:solidFill>
              </a:rPr>
              <a:t>ey.getKey</a:t>
            </a:r>
            <a:r>
              <a:rPr lang="en-US" altLang="zh-CN" sz="1400" dirty="0">
                <a:solidFill>
                  <a:srgbClr val="A9B7C6"/>
                </a:solidFill>
              </a:rPr>
              <a:t>()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>
                <a:solidFill>
                  <a:srgbClr val="CC7832"/>
                </a:solidFill>
              </a:rPr>
              <a:t>            </a:t>
            </a:r>
            <a:r>
              <a:rPr lang="en-US" altLang="zh-CN" sz="1400" dirty="0">
                <a:solidFill>
                  <a:srgbClr val="A9B7C6"/>
                </a:solidFill>
              </a:rPr>
              <a:t>String value = </a:t>
            </a:r>
            <a:r>
              <a:rPr lang="en-US" altLang="zh-CN" sz="1400" dirty="0" err="1">
                <a:solidFill>
                  <a:srgbClr val="A9B7C6"/>
                </a:solidFill>
              </a:rPr>
              <a:t>ey.getValue</a:t>
            </a:r>
            <a:r>
              <a:rPr lang="en-US" altLang="zh-CN" sz="1400" dirty="0">
                <a:solidFill>
                  <a:srgbClr val="A9B7C6"/>
                </a:solidFill>
              </a:rPr>
              <a:t>()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>
                <a:solidFill>
                  <a:srgbClr val="CC7832"/>
                </a:solidFill>
              </a:rPr>
              <a:t>            </a:t>
            </a:r>
            <a:r>
              <a:rPr lang="en-US" altLang="zh-CN" sz="1400" dirty="0" err="1">
                <a:solidFill>
                  <a:srgbClr val="A9B7C6"/>
                </a:solidFill>
              </a:rPr>
              <a:t>sf.append</a:t>
            </a:r>
            <a:r>
              <a:rPr lang="en-US" altLang="zh-CN" sz="1400" dirty="0">
                <a:solidFill>
                  <a:srgbClr val="A9B7C6"/>
                </a:solidFill>
              </a:rPr>
              <a:t>(</a:t>
            </a:r>
            <a:r>
              <a:rPr lang="en-US" altLang="zh-CN" sz="1400" dirty="0">
                <a:solidFill>
                  <a:srgbClr val="6A8759"/>
                </a:solidFill>
              </a:rPr>
              <a:t>"&lt;input type=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hidden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 name=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" </a:t>
            </a:r>
            <a:r>
              <a:rPr lang="en-US" altLang="zh-CN" sz="1400" dirty="0">
                <a:solidFill>
                  <a:srgbClr val="A9B7C6"/>
                </a:solidFill>
              </a:rPr>
              <a:t>+ key + </a:t>
            </a:r>
            <a:r>
              <a:rPr lang="en-US" altLang="zh-CN" sz="1400" dirty="0">
                <a:solidFill>
                  <a:srgbClr val="6A8759"/>
                </a:solidFill>
              </a:rPr>
              <a:t>"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 id=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"</a:t>
            </a:r>
            <a:br>
              <a:rPr lang="en-US" altLang="zh-CN" sz="1400" dirty="0">
                <a:solidFill>
                  <a:srgbClr val="6A8759"/>
                </a:solidFill>
              </a:rPr>
            </a:br>
            <a:r>
              <a:rPr lang="en-US" altLang="zh-CN" sz="1400" dirty="0">
                <a:solidFill>
                  <a:srgbClr val="6A8759"/>
                </a:solidFill>
              </a:rPr>
              <a:t>                    </a:t>
            </a:r>
            <a:r>
              <a:rPr lang="en-US" altLang="zh-CN" sz="1400" dirty="0">
                <a:solidFill>
                  <a:srgbClr val="A9B7C6"/>
                </a:solidFill>
              </a:rPr>
              <a:t>+ key + </a:t>
            </a:r>
            <a:r>
              <a:rPr lang="en-US" altLang="zh-CN" sz="1400" dirty="0">
                <a:solidFill>
                  <a:srgbClr val="6A8759"/>
                </a:solidFill>
              </a:rPr>
              <a:t>"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 value=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" </a:t>
            </a:r>
            <a:r>
              <a:rPr lang="en-US" altLang="zh-CN" sz="1400" dirty="0">
                <a:solidFill>
                  <a:srgbClr val="A9B7C6"/>
                </a:solidFill>
              </a:rPr>
              <a:t>+ value + </a:t>
            </a:r>
            <a:r>
              <a:rPr lang="en-US" altLang="zh-CN" sz="1400" dirty="0">
                <a:solidFill>
                  <a:srgbClr val="6A8759"/>
                </a:solidFill>
              </a:rPr>
              <a:t>"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/&gt;"</a:t>
            </a:r>
            <a:r>
              <a:rPr lang="en-US" altLang="zh-CN" sz="1400" dirty="0">
                <a:solidFill>
                  <a:srgbClr val="A9B7C6"/>
                </a:solidFill>
              </a:rPr>
              <a:t>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>
                <a:solidFill>
                  <a:srgbClr val="CC7832"/>
                </a:solidFill>
              </a:rPr>
              <a:t>        </a:t>
            </a:r>
            <a:r>
              <a:rPr lang="en-US" altLang="zh-CN" sz="1400" dirty="0">
                <a:solidFill>
                  <a:srgbClr val="A9B7C6"/>
                </a:solidFill>
              </a:rPr>
              <a:t>}</a:t>
            </a:r>
            <a:br>
              <a:rPr lang="en-US" altLang="zh-CN" sz="1400" dirty="0">
                <a:solidFill>
                  <a:srgbClr val="A9B7C6"/>
                </a:solidFill>
              </a:rPr>
            </a:br>
            <a:r>
              <a:rPr lang="en-US" altLang="zh-CN" sz="1400" dirty="0">
                <a:solidFill>
                  <a:srgbClr val="A9B7C6"/>
                </a:solidFill>
              </a:rPr>
              <a:t>    }</a:t>
            </a:r>
            <a:br>
              <a:rPr lang="en-US" altLang="zh-CN" sz="1400" dirty="0">
                <a:solidFill>
                  <a:srgbClr val="A9B7C6"/>
                </a:solidFill>
              </a:rPr>
            </a:br>
            <a:r>
              <a:rPr lang="en-US" altLang="zh-CN" sz="1400" dirty="0">
                <a:solidFill>
                  <a:srgbClr val="A9B7C6"/>
                </a:solidFill>
              </a:rPr>
              <a:t>    </a:t>
            </a:r>
            <a:r>
              <a:rPr lang="en-US" altLang="zh-CN" sz="1400" dirty="0" err="1">
                <a:solidFill>
                  <a:srgbClr val="A9B7C6"/>
                </a:solidFill>
              </a:rPr>
              <a:t>sf.append</a:t>
            </a:r>
            <a:r>
              <a:rPr lang="en-US" altLang="zh-CN" sz="1400" dirty="0">
                <a:solidFill>
                  <a:srgbClr val="A9B7C6"/>
                </a:solidFill>
              </a:rPr>
              <a:t>(</a:t>
            </a:r>
            <a:r>
              <a:rPr lang="en-US" altLang="zh-CN" sz="1400" dirty="0">
                <a:solidFill>
                  <a:srgbClr val="6A8759"/>
                </a:solidFill>
              </a:rPr>
              <a:t>"&lt;/form&gt;"</a:t>
            </a:r>
            <a:r>
              <a:rPr lang="en-US" altLang="zh-CN" sz="1400" dirty="0">
                <a:solidFill>
                  <a:srgbClr val="A9B7C6"/>
                </a:solidFill>
              </a:rPr>
              <a:t>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>
                <a:solidFill>
                  <a:srgbClr val="CC7832"/>
                </a:solidFill>
              </a:rPr>
              <a:t>    </a:t>
            </a:r>
            <a:r>
              <a:rPr lang="en-US" altLang="zh-CN" sz="1400" dirty="0" err="1">
                <a:solidFill>
                  <a:srgbClr val="A9B7C6"/>
                </a:solidFill>
              </a:rPr>
              <a:t>sf.append</a:t>
            </a:r>
            <a:r>
              <a:rPr lang="en-US" altLang="zh-CN" sz="1400" dirty="0">
                <a:solidFill>
                  <a:srgbClr val="A9B7C6"/>
                </a:solidFill>
              </a:rPr>
              <a:t>(</a:t>
            </a:r>
            <a:r>
              <a:rPr lang="en-US" altLang="zh-CN" sz="1400" dirty="0">
                <a:solidFill>
                  <a:srgbClr val="6A8759"/>
                </a:solidFill>
              </a:rPr>
              <a:t>"&lt;/body&gt;"</a:t>
            </a:r>
            <a:r>
              <a:rPr lang="en-US" altLang="zh-CN" sz="1400" dirty="0">
                <a:solidFill>
                  <a:srgbClr val="A9B7C6"/>
                </a:solidFill>
              </a:rPr>
              <a:t>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>
                <a:solidFill>
                  <a:srgbClr val="CC7832"/>
                </a:solidFill>
              </a:rPr>
              <a:t>    </a:t>
            </a:r>
            <a:r>
              <a:rPr lang="en-US" altLang="zh-CN" sz="1400" dirty="0" err="1">
                <a:solidFill>
                  <a:srgbClr val="A9B7C6"/>
                </a:solidFill>
              </a:rPr>
              <a:t>sf.append</a:t>
            </a:r>
            <a:r>
              <a:rPr lang="en-US" altLang="zh-CN" sz="1400" dirty="0">
                <a:solidFill>
                  <a:srgbClr val="A9B7C6"/>
                </a:solidFill>
              </a:rPr>
              <a:t>(</a:t>
            </a:r>
            <a:r>
              <a:rPr lang="en-US" altLang="zh-CN" sz="1400" dirty="0">
                <a:solidFill>
                  <a:srgbClr val="6A8759"/>
                </a:solidFill>
              </a:rPr>
              <a:t>"&lt;script type=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text/</a:t>
            </a:r>
            <a:r>
              <a:rPr lang="en-US" altLang="zh-CN" sz="1400" dirty="0" err="1">
                <a:solidFill>
                  <a:srgbClr val="6A8759"/>
                </a:solidFill>
              </a:rPr>
              <a:t>javascript</a:t>
            </a:r>
            <a:r>
              <a:rPr lang="en-US" altLang="zh-CN" sz="1400" dirty="0">
                <a:solidFill>
                  <a:srgbClr val="CC7832"/>
                </a:solidFill>
              </a:rPr>
              <a:t>\"</a:t>
            </a:r>
            <a:r>
              <a:rPr lang="en-US" altLang="zh-CN" sz="1400" dirty="0">
                <a:solidFill>
                  <a:srgbClr val="6A8759"/>
                </a:solidFill>
              </a:rPr>
              <a:t>&gt;"</a:t>
            </a:r>
            <a:r>
              <a:rPr lang="en-US" altLang="zh-CN" sz="1400" dirty="0">
                <a:solidFill>
                  <a:srgbClr val="A9B7C6"/>
                </a:solidFill>
              </a:rPr>
              <a:t>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>
                <a:solidFill>
                  <a:srgbClr val="CC7832"/>
                </a:solidFill>
              </a:rPr>
              <a:t>    </a:t>
            </a:r>
            <a:r>
              <a:rPr lang="en-US" altLang="zh-CN" sz="1400" dirty="0" err="1">
                <a:solidFill>
                  <a:srgbClr val="A9B7C6"/>
                </a:solidFill>
              </a:rPr>
              <a:t>sf.append</a:t>
            </a:r>
            <a:r>
              <a:rPr lang="en-US" altLang="zh-CN" sz="1400" dirty="0">
                <a:solidFill>
                  <a:srgbClr val="A9B7C6"/>
                </a:solidFill>
              </a:rPr>
              <a:t>(</a:t>
            </a:r>
            <a:r>
              <a:rPr lang="en-US" altLang="zh-CN" sz="1400" dirty="0">
                <a:solidFill>
                  <a:srgbClr val="6A8759"/>
                </a:solidFill>
              </a:rPr>
              <a:t>"</a:t>
            </a:r>
            <a:r>
              <a:rPr lang="en-US" altLang="zh-CN" sz="1400" dirty="0" err="1">
                <a:solidFill>
                  <a:srgbClr val="6A8759"/>
                </a:solidFill>
              </a:rPr>
              <a:t>document.all.pay_form.submit</a:t>
            </a:r>
            <a:r>
              <a:rPr lang="en-US" altLang="zh-CN" sz="1400" dirty="0">
                <a:solidFill>
                  <a:srgbClr val="6A8759"/>
                </a:solidFill>
              </a:rPr>
              <a:t>();"</a:t>
            </a:r>
            <a:r>
              <a:rPr lang="en-US" altLang="zh-CN" sz="1400" dirty="0">
                <a:solidFill>
                  <a:srgbClr val="A9B7C6"/>
                </a:solidFill>
              </a:rPr>
              <a:t>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>
                <a:solidFill>
                  <a:srgbClr val="CC7832"/>
                </a:solidFill>
              </a:rPr>
              <a:t>    </a:t>
            </a:r>
            <a:r>
              <a:rPr lang="en-US" altLang="zh-CN" sz="1400" dirty="0" err="1">
                <a:solidFill>
                  <a:srgbClr val="A9B7C6"/>
                </a:solidFill>
              </a:rPr>
              <a:t>sf.append</a:t>
            </a:r>
            <a:r>
              <a:rPr lang="en-US" altLang="zh-CN" sz="1400" dirty="0">
                <a:solidFill>
                  <a:srgbClr val="A9B7C6"/>
                </a:solidFill>
              </a:rPr>
              <a:t>(</a:t>
            </a:r>
            <a:r>
              <a:rPr lang="en-US" altLang="zh-CN" sz="1400" dirty="0">
                <a:solidFill>
                  <a:srgbClr val="6A8759"/>
                </a:solidFill>
              </a:rPr>
              <a:t>"&lt;/script&gt;"</a:t>
            </a:r>
            <a:r>
              <a:rPr lang="en-US" altLang="zh-CN" sz="1400" dirty="0">
                <a:solidFill>
                  <a:srgbClr val="A9B7C6"/>
                </a:solidFill>
              </a:rPr>
              <a:t>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>
                <a:solidFill>
                  <a:srgbClr val="CC7832"/>
                </a:solidFill>
              </a:rPr>
              <a:t>    </a:t>
            </a:r>
            <a:r>
              <a:rPr lang="en-US" altLang="zh-CN" sz="1400" dirty="0" err="1">
                <a:solidFill>
                  <a:srgbClr val="A9B7C6"/>
                </a:solidFill>
              </a:rPr>
              <a:t>sf.append</a:t>
            </a:r>
            <a:r>
              <a:rPr lang="en-US" altLang="zh-CN" sz="1400" dirty="0">
                <a:solidFill>
                  <a:srgbClr val="A9B7C6"/>
                </a:solidFill>
              </a:rPr>
              <a:t>(</a:t>
            </a:r>
            <a:r>
              <a:rPr lang="en-US" altLang="zh-CN" sz="1400" dirty="0">
                <a:solidFill>
                  <a:srgbClr val="6A8759"/>
                </a:solidFill>
              </a:rPr>
              <a:t>"&lt;/html&gt;"</a:t>
            </a:r>
            <a:r>
              <a:rPr lang="en-US" altLang="zh-CN" sz="1400" dirty="0">
                <a:solidFill>
                  <a:srgbClr val="A9B7C6"/>
                </a:solidFill>
              </a:rPr>
              <a:t>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>
                <a:solidFill>
                  <a:srgbClr val="CC7832"/>
                </a:solidFill>
              </a:rPr>
              <a:t>    return </a:t>
            </a:r>
            <a:r>
              <a:rPr lang="en-US" altLang="zh-CN" sz="1400" dirty="0" err="1">
                <a:solidFill>
                  <a:srgbClr val="A9B7C6"/>
                </a:solidFill>
              </a:rPr>
              <a:t>sf.toString</a:t>
            </a:r>
            <a:r>
              <a:rPr lang="en-US" altLang="zh-CN" sz="1400" dirty="0">
                <a:solidFill>
                  <a:srgbClr val="A9B7C6"/>
                </a:solidFill>
              </a:rPr>
              <a:t>()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>
                <a:solidFill>
                  <a:srgbClr val="A9B7C6"/>
                </a:solidFill>
              </a:rPr>
              <a:t>}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0389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3" y="136595"/>
            <a:ext cx="8534400" cy="656280"/>
          </a:xfrm>
        </p:spPr>
        <p:txBody>
          <a:bodyPr/>
          <a:lstStyle/>
          <a:p>
            <a:r>
              <a:rPr lang="en-US" dirty="0" smtClean="0"/>
              <a:t>Hybris INTRODUCE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999692" y="792875"/>
            <a:ext cx="8904430" cy="5444712"/>
            <a:chOff x="309226" y="740971"/>
            <a:chExt cx="8904430" cy="5444712"/>
          </a:xfrm>
        </p:grpSpPr>
        <p:sp>
          <p:nvSpPr>
            <p:cNvPr id="6" name="object 6"/>
            <p:cNvSpPr/>
            <p:nvPr/>
          </p:nvSpPr>
          <p:spPr>
            <a:xfrm>
              <a:off x="2050669" y="3425697"/>
              <a:ext cx="5065776" cy="19829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68548" y="2750736"/>
              <a:ext cx="3469259" cy="1787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4494" y="1908776"/>
              <a:ext cx="2604770" cy="11872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67582" y="2070689"/>
              <a:ext cx="1207109" cy="9094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2376" y="2628790"/>
              <a:ext cx="1088110" cy="1254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2456" y="2082335"/>
              <a:ext cx="2298318" cy="15609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85589" y="2466129"/>
              <a:ext cx="2862961" cy="16175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6819619" y="1409362"/>
              <a:ext cx="67246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5F5F5F"/>
                  </a:solidFill>
                  <a:latin typeface="Arial"/>
                  <a:cs typeface="Arial"/>
                </a:rPr>
                <a:t>or</a:t>
              </a:r>
              <a:r>
                <a:rPr sz="1800" spc="-10" dirty="0">
                  <a:solidFill>
                    <a:srgbClr val="5F5F5F"/>
                  </a:solidFill>
                  <a:latin typeface="Arial"/>
                  <a:cs typeface="Arial"/>
                </a:rPr>
                <a:t>d</a:t>
              </a:r>
              <a:r>
                <a:rPr sz="1800" dirty="0">
                  <a:solidFill>
                    <a:srgbClr val="5F5F5F"/>
                  </a:solidFill>
                  <a:latin typeface="Arial"/>
                  <a:cs typeface="Arial"/>
                </a:rPr>
                <a:t>ers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09226" y="5602175"/>
              <a:ext cx="597408" cy="1950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987748" y="4213348"/>
              <a:ext cx="8225908" cy="19723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6854" indent="6671945">
                <a:lnSpc>
                  <a:spcPct val="100000"/>
                </a:lnSpc>
              </a:pPr>
              <a:r>
                <a:rPr sz="1800" dirty="0">
                  <a:solidFill>
                    <a:srgbClr val="5F5F5F"/>
                  </a:solidFill>
                  <a:latin typeface="Arial"/>
                  <a:cs typeface="Arial"/>
                </a:rPr>
                <a:t>ch</a:t>
              </a:r>
              <a:r>
                <a:rPr sz="1800" spc="-10" dirty="0">
                  <a:solidFill>
                    <a:srgbClr val="5F5F5F"/>
                  </a:solidFill>
                  <a:latin typeface="Arial"/>
                  <a:cs typeface="Arial"/>
                </a:rPr>
                <a:t>a</a:t>
              </a:r>
              <a:r>
                <a:rPr sz="1800" dirty="0">
                  <a:solidFill>
                    <a:srgbClr val="5F5F5F"/>
                  </a:solidFill>
                  <a:latin typeface="Arial"/>
                  <a:cs typeface="Arial"/>
                </a:rPr>
                <a:t>n</a:t>
              </a:r>
              <a:r>
                <a:rPr sz="1800" spc="-10" dirty="0">
                  <a:solidFill>
                    <a:srgbClr val="5F5F5F"/>
                  </a:solidFill>
                  <a:latin typeface="Arial"/>
                  <a:cs typeface="Arial"/>
                </a:rPr>
                <a:t>n</a:t>
              </a:r>
              <a:r>
                <a:rPr sz="1800" dirty="0">
                  <a:solidFill>
                    <a:srgbClr val="5F5F5F"/>
                  </a:solidFill>
                  <a:latin typeface="Arial"/>
                  <a:cs typeface="Arial"/>
                </a:rPr>
                <a:t>el</a:t>
              </a:r>
              <a:endParaRPr sz="1800" dirty="0">
                <a:latin typeface="Arial"/>
                <a:cs typeface="Arial"/>
              </a:endParaRPr>
            </a:p>
            <a:p>
              <a:pPr>
                <a:lnSpc>
                  <a:spcPts val="2300"/>
                </a:lnSpc>
                <a:spcBef>
                  <a:spcPts val="92"/>
                </a:spcBef>
              </a:pPr>
              <a:endParaRPr sz="2300" dirty="0"/>
            </a:p>
            <a:p>
              <a:pPr marL="236854">
                <a:lnSpc>
                  <a:spcPct val="100000"/>
                </a:lnSpc>
              </a:pPr>
              <a:r>
                <a:rPr sz="1800" dirty="0">
                  <a:solidFill>
                    <a:srgbClr val="5F5F5F"/>
                  </a:solidFill>
                  <a:latin typeface="Arial"/>
                  <a:cs typeface="Arial"/>
                </a:rPr>
                <a:t>p</a:t>
              </a:r>
              <a:r>
                <a:rPr sz="1800" spc="-10" dirty="0">
                  <a:solidFill>
                    <a:srgbClr val="5F5F5F"/>
                  </a:solidFill>
                  <a:latin typeface="Arial"/>
                  <a:cs typeface="Arial"/>
                </a:rPr>
                <a:t>l</a:t>
              </a:r>
              <a:r>
                <a:rPr sz="1800" dirty="0">
                  <a:solidFill>
                    <a:srgbClr val="5F5F5F"/>
                  </a:solidFill>
                  <a:latin typeface="Arial"/>
                  <a:cs typeface="Arial"/>
                </a:rPr>
                <a:t>atform</a:t>
              </a:r>
              <a:endParaRPr sz="1800" dirty="0">
                <a:latin typeface="Arial"/>
                <a:cs typeface="Arial"/>
              </a:endParaRPr>
            </a:p>
            <a:p>
              <a:pPr>
                <a:lnSpc>
                  <a:spcPts val="1350"/>
                </a:lnSpc>
                <a:spcBef>
                  <a:spcPts val="0"/>
                </a:spcBef>
              </a:pPr>
              <a:endParaRPr sz="1350" dirty="0"/>
            </a:p>
            <a:p>
              <a:pPr>
                <a:lnSpc>
                  <a:spcPts val="1800"/>
                </a:lnSpc>
              </a:pPr>
              <a:endParaRPr sz="1800" dirty="0"/>
            </a:p>
            <a:p>
              <a:pPr marL="21590">
                <a:lnSpc>
                  <a:spcPct val="100000"/>
                </a:lnSpc>
              </a:pPr>
              <a:r>
                <a:rPr sz="2000" dirty="0">
                  <a:latin typeface="Arial"/>
                  <a:cs typeface="Arial"/>
                </a:rPr>
                <a:t>Full</a:t>
              </a:r>
              <a:r>
                <a:rPr sz="2000" spc="5" dirty="0">
                  <a:latin typeface="Arial"/>
                  <a:cs typeface="Arial"/>
                </a:rPr>
                <a:t> </a:t>
              </a:r>
              <a:r>
                <a:rPr sz="2000" dirty="0">
                  <a:latin typeface="Arial"/>
                  <a:cs typeface="Arial"/>
                </a:rPr>
                <a:t>de</a:t>
              </a:r>
              <a:r>
                <a:rPr sz="2000" spc="5" dirty="0">
                  <a:latin typeface="Arial"/>
                  <a:cs typeface="Arial"/>
                </a:rPr>
                <a:t>s</a:t>
              </a:r>
              <a:r>
                <a:rPr sz="2000" dirty="0">
                  <a:latin typeface="Arial"/>
                  <a:cs typeface="Arial"/>
                </a:rPr>
                <a:t>c</a:t>
              </a:r>
              <a:r>
                <a:rPr sz="2000" spc="5" dirty="0">
                  <a:latin typeface="Arial"/>
                  <a:cs typeface="Arial"/>
                </a:rPr>
                <a:t>r</a:t>
              </a:r>
              <a:r>
                <a:rPr sz="2000" dirty="0">
                  <a:latin typeface="Arial"/>
                  <a:cs typeface="Arial"/>
                </a:rPr>
                <a:t>iption</a:t>
              </a:r>
              <a:r>
                <a:rPr sz="2000" spc="-45" dirty="0">
                  <a:latin typeface="Arial"/>
                  <a:cs typeface="Arial"/>
                </a:rPr>
                <a:t> </a:t>
              </a:r>
              <a:r>
                <a:rPr sz="2000" dirty="0">
                  <a:latin typeface="Arial"/>
                  <a:cs typeface="Arial"/>
                </a:rPr>
                <a:t>and</a:t>
              </a:r>
              <a:r>
                <a:rPr sz="2000" spc="-15" dirty="0">
                  <a:latin typeface="Arial"/>
                  <a:cs typeface="Arial"/>
                </a:rPr>
                <a:t> </a:t>
              </a:r>
              <a:r>
                <a:rPr sz="2000" dirty="0">
                  <a:latin typeface="Arial"/>
                  <a:cs typeface="Arial"/>
                </a:rPr>
                <a:t>do</a:t>
              </a:r>
              <a:r>
                <a:rPr sz="2000" spc="5" dirty="0">
                  <a:latin typeface="Arial"/>
                  <a:cs typeface="Arial"/>
                </a:rPr>
                <a:t>c</a:t>
              </a:r>
              <a:r>
                <a:rPr sz="2000" dirty="0">
                  <a:latin typeface="Arial"/>
                  <a:cs typeface="Arial"/>
                </a:rPr>
                <a:t>umenta</a:t>
              </a:r>
              <a:r>
                <a:rPr sz="2000" spc="-20" dirty="0">
                  <a:latin typeface="Arial"/>
                  <a:cs typeface="Arial"/>
                </a:rPr>
                <a:t>t</a:t>
              </a:r>
              <a:r>
                <a:rPr sz="2000" dirty="0">
                  <a:latin typeface="Arial"/>
                  <a:cs typeface="Arial"/>
                </a:rPr>
                <a:t>ion</a:t>
              </a:r>
              <a:r>
                <a:rPr sz="2000" spc="-40" dirty="0">
                  <a:latin typeface="Arial"/>
                  <a:cs typeface="Arial"/>
                </a:rPr>
                <a:t> </a:t>
              </a:r>
              <a:r>
                <a:rPr sz="2000" dirty="0">
                  <a:latin typeface="Arial"/>
                  <a:cs typeface="Arial"/>
                </a:rPr>
                <a:t>c</a:t>
              </a:r>
              <a:r>
                <a:rPr sz="2000" spc="5" dirty="0">
                  <a:latin typeface="Arial"/>
                  <a:cs typeface="Arial"/>
                </a:rPr>
                <a:t>a</a:t>
              </a:r>
              <a:r>
                <a:rPr sz="2000" dirty="0">
                  <a:latin typeface="Arial"/>
                  <a:cs typeface="Arial"/>
                </a:rPr>
                <a:t>n</a:t>
              </a:r>
              <a:r>
                <a:rPr sz="2000" spc="-15" dirty="0">
                  <a:latin typeface="Arial"/>
                  <a:cs typeface="Arial"/>
                </a:rPr>
                <a:t> </a:t>
              </a:r>
              <a:r>
                <a:rPr sz="2000" dirty="0">
                  <a:latin typeface="Arial"/>
                  <a:cs typeface="Arial"/>
                </a:rPr>
                <a:t>be</a:t>
              </a:r>
              <a:r>
                <a:rPr sz="2000" spc="-15" dirty="0">
                  <a:latin typeface="Arial"/>
                  <a:cs typeface="Arial"/>
                </a:rPr>
                <a:t> </a:t>
              </a:r>
              <a:r>
                <a:rPr sz="2000" dirty="0">
                  <a:latin typeface="Arial"/>
                  <a:cs typeface="Arial"/>
                </a:rPr>
                <a:t>found</a:t>
              </a:r>
              <a:r>
                <a:rPr sz="2000" spc="-15" dirty="0">
                  <a:latin typeface="Arial"/>
                  <a:cs typeface="Arial"/>
                </a:rPr>
                <a:t> </a:t>
              </a:r>
              <a:r>
                <a:rPr sz="2000" dirty="0">
                  <a:latin typeface="Arial"/>
                  <a:cs typeface="Arial"/>
                </a:rPr>
                <a:t>he</a:t>
              </a:r>
              <a:r>
                <a:rPr sz="2000" spc="5" dirty="0">
                  <a:latin typeface="Arial"/>
                  <a:cs typeface="Arial"/>
                </a:rPr>
                <a:t>r</a:t>
              </a:r>
              <a:r>
                <a:rPr sz="2000" dirty="0">
                  <a:latin typeface="Arial"/>
                  <a:cs typeface="Arial"/>
                </a:rPr>
                <a:t>e:</a:t>
              </a:r>
            </a:p>
            <a:p>
              <a:pPr marL="12700">
                <a:lnSpc>
                  <a:spcPct val="100000"/>
                </a:lnSpc>
                <a:spcBef>
                  <a:spcPts val="935"/>
                </a:spcBef>
              </a:pPr>
              <a:r>
                <a:rPr sz="1800" spc="-20" dirty="0">
                  <a:latin typeface="Consolas"/>
                  <a:cs typeface="Consolas"/>
                </a:rPr>
                <a:t>wiki.hybris.co</a:t>
              </a:r>
              <a:r>
                <a:rPr sz="1800" spc="-15" dirty="0">
                  <a:latin typeface="Consolas"/>
                  <a:cs typeface="Consolas"/>
                </a:rPr>
                <a:t>m/di</a:t>
              </a:r>
              <a:r>
                <a:rPr sz="1800" spc="-10" dirty="0">
                  <a:latin typeface="Consolas"/>
                  <a:cs typeface="Consolas"/>
                </a:rPr>
                <a:t>s</a:t>
              </a:r>
              <a:r>
                <a:rPr sz="1800" spc="-15" dirty="0">
                  <a:latin typeface="Consolas"/>
                  <a:cs typeface="Consolas"/>
                </a:rPr>
                <a:t>pl</a:t>
              </a:r>
              <a:r>
                <a:rPr sz="1800" spc="-10" dirty="0">
                  <a:latin typeface="Consolas"/>
                  <a:cs typeface="Consolas"/>
                </a:rPr>
                <a:t>a</a:t>
              </a:r>
              <a:r>
                <a:rPr sz="1800" spc="-15" dirty="0">
                  <a:latin typeface="Consolas"/>
                  <a:cs typeface="Consolas"/>
                </a:rPr>
                <a:t>y/r</a:t>
              </a:r>
              <a:r>
                <a:rPr sz="1800" spc="-10" dirty="0">
                  <a:latin typeface="Consolas"/>
                  <a:cs typeface="Consolas"/>
                </a:rPr>
                <a:t>e</a:t>
              </a:r>
              <a:r>
                <a:rPr sz="1800" spc="-15" dirty="0">
                  <a:latin typeface="Consolas"/>
                  <a:cs typeface="Consolas"/>
                </a:rPr>
                <a:t>le</a:t>
              </a:r>
              <a:r>
                <a:rPr sz="1800" spc="-10" dirty="0">
                  <a:latin typeface="Consolas"/>
                  <a:cs typeface="Consolas"/>
                </a:rPr>
                <a:t>a</a:t>
              </a:r>
              <a:r>
                <a:rPr sz="1800" spc="-15" dirty="0">
                  <a:latin typeface="Consolas"/>
                  <a:cs typeface="Consolas"/>
                </a:rPr>
                <a:t>se5</a:t>
              </a:r>
              <a:r>
                <a:rPr sz="1800" spc="-10" dirty="0">
                  <a:latin typeface="Consolas"/>
                  <a:cs typeface="Consolas"/>
                </a:rPr>
                <a:t>/</a:t>
              </a:r>
              <a:r>
                <a:rPr sz="1800" spc="-15" dirty="0">
                  <a:latin typeface="Consolas"/>
                  <a:cs typeface="Consolas"/>
                </a:rPr>
                <a:t>Re</a:t>
              </a:r>
              <a:r>
                <a:rPr sz="1800" spc="-10" dirty="0">
                  <a:latin typeface="Consolas"/>
                  <a:cs typeface="Consolas"/>
                </a:rPr>
                <a:t>l</a:t>
              </a:r>
              <a:r>
                <a:rPr sz="1800" spc="-15" dirty="0">
                  <a:latin typeface="Consolas"/>
                  <a:cs typeface="Consolas"/>
                </a:rPr>
                <a:t>ea</a:t>
              </a:r>
              <a:r>
                <a:rPr sz="1800" spc="-10" dirty="0">
                  <a:latin typeface="Consolas"/>
                  <a:cs typeface="Consolas"/>
                </a:rPr>
                <a:t>s</a:t>
              </a:r>
              <a:r>
                <a:rPr sz="1800" spc="-15" dirty="0">
                  <a:latin typeface="Consolas"/>
                  <a:cs typeface="Consolas"/>
                </a:rPr>
                <a:t>e+5</a:t>
              </a:r>
              <a:r>
                <a:rPr sz="1800" spc="-10" dirty="0">
                  <a:latin typeface="Consolas"/>
                  <a:cs typeface="Consolas"/>
                </a:rPr>
                <a:t>+</a:t>
              </a:r>
              <a:r>
                <a:rPr sz="1800" spc="-15" dirty="0">
                  <a:latin typeface="Consolas"/>
                  <a:cs typeface="Consolas"/>
                </a:rPr>
                <a:t>Do</a:t>
              </a:r>
              <a:r>
                <a:rPr sz="1800" spc="-10" dirty="0">
                  <a:latin typeface="Consolas"/>
                  <a:cs typeface="Consolas"/>
                </a:rPr>
                <a:t>c</a:t>
              </a:r>
              <a:r>
                <a:rPr sz="1800" spc="-15" dirty="0">
                  <a:latin typeface="Consolas"/>
                  <a:cs typeface="Consolas"/>
                </a:rPr>
                <a:t>ume</a:t>
              </a:r>
              <a:r>
                <a:rPr sz="1800" spc="-10" dirty="0">
                  <a:latin typeface="Consolas"/>
                  <a:cs typeface="Consolas"/>
                </a:rPr>
                <a:t>n</a:t>
              </a:r>
              <a:r>
                <a:rPr sz="1800" spc="-15" dirty="0">
                  <a:latin typeface="Consolas"/>
                  <a:cs typeface="Consolas"/>
                </a:rPr>
                <a:t>ta</a:t>
              </a:r>
              <a:r>
                <a:rPr sz="1800" spc="-10" dirty="0">
                  <a:latin typeface="Consolas"/>
                  <a:cs typeface="Consolas"/>
                </a:rPr>
                <a:t>t</a:t>
              </a:r>
              <a:r>
                <a:rPr sz="1800" spc="-15" dirty="0">
                  <a:latin typeface="Consolas"/>
                  <a:cs typeface="Consolas"/>
                </a:rPr>
                <a:t>ion</a:t>
              </a:r>
              <a:r>
                <a:rPr sz="1800" spc="-10" dirty="0">
                  <a:latin typeface="Consolas"/>
                  <a:cs typeface="Consolas"/>
                </a:rPr>
                <a:t>+</a:t>
              </a:r>
              <a:r>
                <a:rPr sz="1800" spc="-15" dirty="0">
                  <a:latin typeface="Consolas"/>
                  <a:cs typeface="Consolas"/>
                </a:rPr>
                <a:t>Ho</a:t>
              </a:r>
              <a:r>
                <a:rPr sz="1800" spc="-10" dirty="0">
                  <a:latin typeface="Consolas"/>
                  <a:cs typeface="Consolas"/>
                </a:rPr>
                <a:t>me</a:t>
              </a:r>
              <a:endParaRPr sz="1800" dirty="0">
                <a:latin typeface="Consolas"/>
                <a:cs typeface="Consola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88847" y="2768515"/>
              <a:ext cx="773430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5F5F5F"/>
                  </a:solidFill>
                  <a:latin typeface="Arial"/>
                  <a:cs typeface="Arial"/>
                </a:rPr>
                <a:t>co</a:t>
              </a:r>
              <a:r>
                <a:rPr sz="1800" spc="-10" dirty="0">
                  <a:solidFill>
                    <a:srgbClr val="5F5F5F"/>
                  </a:solidFill>
                  <a:latin typeface="Arial"/>
                  <a:cs typeface="Arial"/>
                </a:rPr>
                <a:t>n</a:t>
              </a:r>
              <a:r>
                <a:rPr sz="1800" dirty="0">
                  <a:solidFill>
                    <a:srgbClr val="5F5F5F"/>
                  </a:solidFill>
                  <a:latin typeface="Arial"/>
                  <a:cs typeface="Arial"/>
                </a:rPr>
                <a:t>te</a:t>
              </a:r>
              <a:r>
                <a:rPr sz="1800" spc="-10" dirty="0">
                  <a:solidFill>
                    <a:srgbClr val="5F5F5F"/>
                  </a:solidFill>
                  <a:latin typeface="Arial"/>
                  <a:cs typeface="Arial"/>
                </a:rPr>
                <a:t>n</a:t>
              </a:r>
              <a:r>
                <a:rPr sz="1800" dirty="0">
                  <a:solidFill>
                    <a:srgbClr val="5F5F5F"/>
                  </a:solidFill>
                  <a:latin typeface="Arial"/>
                  <a:cs typeface="Arial"/>
                </a:rPr>
                <a:t>t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123795" y="1550839"/>
              <a:ext cx="109283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5F5F5F"/>
                  </a:solidFill>
                  <a:latin typeface="Arial"/>
                  <a:cs typeface="Arial"/>
                </a:rPr>
                <a:t>commerce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293188" y="4244843"/>
              <a:ext cx="564007" cy="56159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7247" y="2129114"/>
              <a:ext cx="560971" cy="5609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0" name="object 23"/>
            <p:cNvSpPr/>
            <p:nvPr/>
          </p:nvSpPr>
          <p:spPr>
            <a:xfrm>
              <a:off x="3024860" y="1109134"/>
              <a:ext cx="1649730" cy="1409700"/>
            </a:xfrm>
            <a:custGeom>
              <a:avLst/>
              <a:gdLst/>
              <a:ahLst/>
              <a:cxnLst/>
              <a:rect l="l" t="t" r="r" b="b"/>
              <a:pathLst>
                <a:path w="1649729" h="1409700">
                  <a:moveTo>
                    <a:pt x="1564536" y="1271697"/>
                  </a:moveTo>
                  <a:lnTo>
                    <a:pt x="1508506" y="1281811"/>
                  </a:lnTo>
                  <a:lnTo>
                    <a:pt x="1604264" y="1409700"/>
                  </a:lnTo>
                  <a:lnTo>
                    <a:pt x="1640543" y="1286002"/>
                  </a:lnTo>
                  <a:lnTo>
                    <a:pt x="1567434" y="1286002"/>
                  </a:lnTo>
                  <a:lnTo>
                    <a:pt x="1564536" y="1271697"/>
                  </a:lnTo>
                  <a:close/>
                </a:path>
                <a:path w="1649729" h="1409700">
                  <a:moveTo>
                    <a:pt x="1592663" y="1266620"/>
                  </a:moveTo>
                  <a:lnTo>
                    <a:pt x="1564536" y="1271697"/>
                  </a:lnTo>
                  <a:lnTo>
                    <a:pt x="1567434" y="1286002"/>
                  </a:lnTo>
                  <a:lnTo>
                    <a:pt x="1595374" y="1280414"/>
                  </a:lnTo>
                  <a:lnTo>
                    <a:pt x="1592663" y="1266620"/>
                  </a:lnTo>
                  <a:close/>
                </a:path>
                <a:path w="1649729" h="1409700">
                  <a:moveTo>
                    <a:pt x="1649222" y="1256411"/>
                  </a:moveTo>
                  <a:lnTo>
                    <a:pt x="1592663" y="1266620"/>
                  </a:lnTo>
                  <a:lnTo>
                    <a:pt x="1595374" y="1280414"/>
                  </a:lnTo>
                  <a:lnTo>
                    <a:pt x="1567434" y="1286002"/>
                  </a:lnTo>
                  <a:lnTo>
                    <a:pt x="1640543" y="1286002"/>
                  </a:lnTo>
                  <a:lnTo>
                    <a:pt x="1649222" y="1256411"/>
                  </a:lnTo>
                  <a:close/>
                </a:path>
                <a:path w="1649729" h="1409700">
                  <a:moveTo>
                    <a:pt x="126" y="0"/>
                  </a:moveTo>
                  <a:lnTo>
                    <a:pt x="0" y="28575"/>
                  </a:lnTo>
                  <a:lnTo>
                    <a:pt x="143891" y="30479"/>
                  </a:lnTo>
                  <a:lnTo>
                    <a:pt x="212979" y="32892"/>
                  </a:lnTo>
                  <a:lnTo>
                    <a:pt x="280035" y="36575"/>
                  </a:lnTo>
                  <a:lnTo>
                    <a:pt x="345439" y="41910"/>
                  </a:lnTo>
                  <a:lnTo>
                    <a:pt x="408939" y="49149"/>
                  </a:lnTo>
                  <a:lnTo>
                    <a:pt x="470662" y="58420"/>
                  </a:lnTo>
                  <a:lnTo>
                    <a:pt x="530987" y="70103"/>
                  </a:lnTo>
                  <a:lnTo>
                    <a:pt x="589661" y="84327"/>
                  </a:lnTo>
                  <a:lnTo>
                    <a:pt x="646811" y="101600"/>
                  </a:lnTo>
                  <a:lnTo>
                    <a:pt x="702437" y="122047"/>
                  </a:lnTo>
                  <a:lnTo>
                    <a:pt x="756920" y="146050"/>
                  </a:lnTo>
                  <a:lnTo>
                    <a:pt x="810006" y="173736"/>
                  </a:lnTo>
                  <a:lnTo>
                    <a:pt x="862076" y="205359"/>
                  </a:lnTo>
                  <a:lnTo>
                    <a:pt x="912876" y="241300"/>
                  </a:lnTo>
                  <a:lnTo>
                    <a:pt x="962787" y="281939"/>
                  </a:lnTo>
                  <a:lnTo>
                    <a:pt x="1012951" y="328295"/>
                  </a:lnTo>
                  <a:lnTo>
                    <a:pt x="1064006" y="381126"/>
                  </a:lnTo>
                  <a:lnTo>
                    <a:pt x="1089787" y="409701"/>
                  </a:lnTo>
                  <a:lnTo>
                    <a:pt x="1115567" y="439547"/>
                  </a:lnTo>
                  <a:lnTo>
                    <a:pt x="1141349" y="470662"/>
                  </a:lnTo>
                  <a:lnTo>
                    <a:pt x="1167129" y="503047"/>
                  </a:lnTo>
                  <a:lnTo>
                    <a:pt x="1192657" y="536321"/>
                  </a:lnTo>
                  <a:lnTo>
                    <a:pt x="1218057" y="570738"/>
                  </a:lnTo>
                  <a:lnTo>
                    <a:pt x="1243076" y="606043"/>
                  </a:lnTo>
                  <a:lnTo>
                    <a:pt x="1267714" y="642238"/>
                  </a:lnTo>
                  <a:lnTo>
                    <a:pt x="1292098" y="679196"/>
                  </a:lnTo>
                  <a:lnTo>
                    <a:pt x="1315974" y="716788"/>
                  </a:lnTo>
                  <a:lnTo>
                    <a:pt x="1339214" y="754888"/>
                  </a:lnTo>
                  <a:lnTo>
                    <a:pt x="1361948" y="793623"/>
                  </a:lnTo>
                  <a:lnTo>
                    <a:pt x="1384046" y="832612"/>
                  </a:lnTo>
                  <a:lnTo>
                    <a:pt x="1405127" y="871981"/>
                  </a:lnTo>
                  <a:lnTo>
                    <a:pt x="1425575" y="911733"/>
                  </a:lnTo>
                  <a:lnTo>
                    <a:pt x="1445387" y="951611"/>
                  </a:lnTo>
                  <a:lnTo>
                    <a:pt x="1463928" y="991488"/>
                  </a:lnTo>
                  <a:lnTo>
                    <a:pt x="1481709" y="1031366"/>
                  </a:lnTo>
                  <a:lnTo>
                    <a:pt x="1498346" y="1071117"/>
                  </a:lnTo>
                  <a:lnTo>
                    <a:pt x="1513839" y="1110868"/>
                  </a:lnTo>
                  <a:lnTo>
                    <a:pt x="1528190" y="1150239"/>
                  </a:lnTo>
                  <a:lnTo>
                    <a:pt x="1541272" y="1189227"/>
                  </a:lnTo>
                  <a:lnTo>
                    <a:pt x="1553083" y="1227963"/>
                  </a:lnTo>
                  <a:lnTo>
                    <a:pt x="1563370" y="1265936"/>
                  </a:lnTo>
                  <a:lnTo>
                    <a:pt x="1564536" y="1271697"/>
                  </a:lnTo>
                  <a:lnTo>
                    <a:pt x="1592663" y="1266620"/>
                  </a:lnTo>
                  <a:lnTo>
                    <a:pt x="1580388" y="1219580"/>
                  </a:lnTo>
                  <a:lnTo>
                    <a:pt x="1568323" y="1180084"/>
                  </a:lnTo>
                  <a:lnTo>
                    <a:pt x="1554988" y="1140460"/>
                  </a:lnTo>
                  <a:lnTo>
                    <a:pt x="1540383" y="1100454"/>
                  </a:lnTo>
                  <a:lnTo>
                    <a:pt x="1524635" y="1060068"/>
                  </a:lnTo>
                  <a:lnTo>
                    <a:pt x="1507744" y="1019683"/>
                  </a:lnTo>
                  <a:lnTo>
                    <a:pt x="1489837" y="979424"/>
                  </a:lnTo>
                  <a:lnTo>
                    <a:pt x="1470914" y="938911"/>
                  </a:lnTo>
                  <a:lnTo>
                    <a:pt x="1450975" y="898525"/>
                  </a:lnTo>
                  <a:lnTo>
                    <a:pt x="1430401" y="858392"/>
                  </a:lnTo>
                  <a:lnTo>
                    <a:pt x="1408811" y="818514"/>
                  </a:lnTo>
                  <a:lnTo>
                    <a:pt x="1386586" y="779145"/>
                  </a:lnTo>
                  <a:lnTo>
                    <a:pt x="1363726" y="740028"/>
                  </a:lnTo>
                  <a:lnTo>
                    <a:pt x="1340103" y="701421"/>
                  </a:lnTo>
                  <a:lnTo>
                    <a:pt x="1315974" y="663448"/>
                  </a:lnTo>
                  <a:lnTo>
                    <a:pt x="1291336" y="626237"/>
                  </a:lnTo>
                  <a:lnTo>
                    <a:pt x="1266316" y="589661"/>
                  </a:lnTo>
                  <a:lnTo>
                    <a:pt x="1241044" y="553847"/>
                  </a:lnTo>
                  <a:lnTo>
                    <a:pt x="1215389" y="518922"/>
                  </a:lnTo>
                  <a:lnTo>
                    <a:pt x="1189482" y="485266"/>
                  </a:lnTo>
                  <a:lnTo>
                    <a:pt x="1163447" y="452374"/>
                  </a:lnTo>
                  <a:lnTo>
                    <a:pt x="1137158" y="420877"/>
                  </a:lnTo>
                  <a:lnTo>
                    <a:pt x="1110996" y="390525"/>
                  </a:lnTo>
                  <a:lnTo>
                    <a:pt x="1084707" y="361441"/>
                  </a:lnTo>
                  <a:lnTo>
                    <a:pt x="1032637" y="307593"/>
                  </a:lnTo>
                  <a:lnTo>
                    <a:pt x="981201" y="260096"/>
                  </a:lnTo>
                  <a:lnTo>
                    <a:pt x="929766" y="218312"/>
                  </a:lnTo>
                  <a:lnTo>
                    <a:pt x="877315" y="181228"/>
                  </a:lnTo>
                  <a:lnTo>
                    <a:pt x="823595" y="148589"/>
                  </a:lnTo>
                  <a:lnTo>
                    <a:pt x="768731" y="120014"/>
                  </a:lnTo>
                  <a:lnTo>
                    <a:pt x="712724" y="95376"/>
                  </a:lnTo>
                  <a:lnTo>
                    <a:pt x="655447" y="74295"/>
                  </a:lnTo>
                  <a:lnTo>
                    <a:pt x="596773" y="56768"/>
                  </a:lnTo>
                  <a:lnTo>
                    <a:pt x="536701" y="42037"/>
                  </a:lnTo>
                  <a:lnTo>
                    <a:pt x="475234" y="30099"/>
                  </a:lnTo>
                  <a:lnTo>
                    <a:pt x="412241" y="20700"/>
                  </a:lnTo>
                  <a:lnTo>
                    <a:pt x="347725" y="13462"/>
                  </a:lnTo>
                  <a:lnTo>
                    <a:pt x="281686" y="8127"/>
                  </a:lnTo>
                  <a:lnTo>
                    <a:pt x="213868" y="4317"/>
                  </a:lnTo>
                  <a:lnTo>
                    <a:pt x="144399" y="2031"/>
                  </a:lnTo>
                  <a:lnTo>
                    <a:pt x="73279" y="635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5E87F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1" name="object 24"/>
            <p:cNvSpPr/>
            <p:nvPr/>
          </p:nvSpPr>
          <p:spPr>
            <a:xfrm>
              <a:off x="1428977" y="2437680"/>
              <a:ext cx="1570990" cy="665480"/>
            </a:xfrm>
            <a:custGeom>
              <a:avLst/>
              <a:gdLst/>
              <a:ahLst/>
              <a:cxnLst/>
              <a:rect l="l" t="t" r="r" b="b"/>
              <a:pathLst>
                <a:path w="1570989" h="665479">
                  <a:moveTo>
                    <a:pt x="1430655" y="522604"/>
                  </a:moveTo>
                  <a:lnTo>
                    <a:pt x="1428636" y="579311"/>
                  </a:lnTo>
                  <a:lnTo>
                    <a:pt x="1443355" y="580263"/>
                  </a:lnTo>
                  <a:lnTo>
                    <a:pt x="1441450" y="608711"/>
                  </a:lnTo>
                  <a:lnTo>
                    <a:pt x="1427590" y="608711"/>
                  </a:lnTo>
                  <a:lnTo>
                    <a:pt x="1425575" y="665352"/>
                  </a:lnTo>
                  <a:lnTo>
                    <a:pt x="1549948" y="608711"/>
                  </a:lnTo>
                  <a:lnTo>
                    <a:pt x="1441450" y="608711"/>
                  </a:lnTo>
                  <a:lnTo>
                    <a:pt x="1427621" y="607846"/>
                  </a:lnTo>
                  <a:lnTo>
                    <a:pt x="1551845" y="607846"/>
                  </a:lnTo>
                  <a:lnTo>
                    <a:pt x="1570863" y="599186"/>
                  </a:lnTo>
                  <a:lnTo>
                    <a:pt x="1430655" y="522604"/>
                  </a:lnTo>
                  <a:close/>
                </a:path>
                <a:path w="1570989" h="665479">
                  <a:moveTo>
                    <a:pt x="1428636" y="579311"/>
                  </a:moveTo>
                  <a:lnTo>
                    <a:pt x="1427621" y="607846"/>
                  </a:lnTo>
                  <a:lnTo>
                    <a:pt x="1441450" y="608711"/>
                  </a:lnTo>
                  <a:lnTo>
                    <a:pt x="1443355" y="580263"/>
                  </a:lnTo>
                  <a:lnTo>
                    <a:pt x="1428636" y="579311"/>
                  </a:lnTo>
                  <a:close/>
                </a:path>
                <a:path w="1570989" h="665479">
                  <a:moveTo>
                    <a:pt x="63" y="0"/>
                  </a:moveTo>
                  <a:lnTo>
                    <a:pt x="0" y="28575"/>
                  </a:lnTo>
                  <a:lnTo>
                    <a:pt x="139827" y="29337"/>
                  </a:lnTo>
                  <a:lnTo>
                    <a:pt x="226822" y="30987"/>
                  </a:lnTo>
                  <a:lnTo>
                    <a:pt x="277494" y="33019"/>
                  </a:lnTo>
                  <a:lnTo>
                    <a:pt x="344805" y="37718"/>
                  </a:lnTo>
                  <a:lnTo>
                    <a:pt x="384937" y="42290"/>
                  </a:lnTo>
                  <a:lnTo>
                    <a:pt x="457073" y="56006"/>
                  </a:lnTo>
                  <a:lnTo>
                    <a:pt x="523748" y="76834"/>
                  </a:lnTo>
                  <a:lnTo>
                    <a:pt x="574039" y="98043"/>
                  </a:lnTo>
                  <a:lnTo>
                    <a:pt x="609345" y="115442"/>
                  </a:lnTo>
                  <a:lnTo>
                    <a:pt x="647064" y="135508"/>
                  </a:lnTo>
                  <a:lnTo>
                    <a:pt x="687832" y="158623"/>
                  </a:lnTo>
                  <a:lnTo>
                    <a:pt x="730631" y="184912"/>
                  </a:lnTo>
                  <a:lnTo>
                    <a:pt x="768604" y="213740"/>
                  </a:lnTo>
                  <a:lnTo>
                    <a:pt x="802894" y="245490"/>
                  </a:lnTo>
                  <a:lnTo>
                    <a:pt x="850392" y="297306"/>
                  </a:lnTo>
                  <a:lnTo>
                    <a:pt x="880999" y="333501"/>
                  </a:lnTo>
                  <a:lnTo>
                    <a:pt x="912749" y="370331"/>
                  </a:lnTo>
                  <a:lnTo>
                    <a:pt x="946785" y="407288"/>
                  </a:lnTo>
                  <a:lnTo>
                    <a:pt x="984376" y="443483"/>
                  </a:lnTo>
                  <a:lnTo>
                    <a:pt x="1027176" y="478154"/>
                  </a:lnTo>
                  <a:lnTo>
                    <a:pt x="1075944" y="510413"/>
                  </a:lnTo>
                  <a:lnTo>
                    <a:pt x="1132205" y="539623"/>
                  </a:lnTo>
                  <a:lnTo>
                    <a:pt x="1180338" y="559053"/>
                  </a:lnTo>
                  <a:lnTo>
                    <a:pt x="1233677" y="575817"/>
                  </a:lnTo>
                  <a:lnTo>
                    <a:pt x="1272794" y="585596"/>
                  </a:lnTo>
                  <a:lnTo>
                    <a:pt x="1314323" y="593978"/>
                  </a:lnTo>
                  <a:lnTo>
                    <a:pt x="1359027" y="600963"/>
                  </a:lnTo>
                  <a:lnTo>
                    <a:pt x="1406906" y="606551"/>
                  </a:lnTo>
                  <a:lnTo>
                    <a:pt x="1427621" y="607846"/>
                  </a:lnTo>
                  <a:lnTo>
                    <a:pt x="1428636" y="579311"/>
                  </a:lnTo>
                  <a:lnTo>
                    <a:pt x="1409954" y="578103"/>
                  </a:lnTo>
                  <a:lnTo>
                    <a:pt x="1386077" y="575563"/>
                  </a:lnTo>
                  <a:lnTo>
                    <a:pt x="1340993" y="569467"/>
                  </a:lnTo>
                  <a:lnTo>
                    <a:pt x="1299083" y="561975"/>
                  </a:lnTo>
                  <a:lnTo>
                    <a:pt x="1260094" y="553212"/>
                  </a:lnTo>
                  <a:lnTo>
                    <a:pt x="1206754" y="537844"/>
                  </a:lnTo>
                  <a:lnTo>
                    <a:pt x="1159256" y="520191"/>
                  </a:lnTo>
                  <a:lnTo>
                    <a:pt x="1116964" y="500506"/>
                  </a:lnTo>
                  <a:lnTo>
                    <a:pt x="1067054" y="471296"/>
                  </a:lnTo>
                  <a:lnTo>
                    <a:pt x="1023619" y="439292"/>
                  </a:lnTo>
                  <a:lnTo>
                    <a:pt x="985266" y="405256"/>
                  </a:lnTo>
                  <a:lnTo>
                    <a:pt x="950721" y="369824"/>
                  </a:lnTo>
                  <a:lnTo>
                    <a:pt x="902843" y="314959"/>
                  </a:lnTo>
                  <a:lnTo>
                    <a:pt x="871601" y="278129"/>
                  </a:lnTo>
                  <a:lnTo>
                    <a:pt x="839596" y="242315"/>
                  </a:lnTo>
                  <a:lnTo>
                    <a:pt x="805052" y="208025"/>
                  </a:lnTo>
                  <a:lnTo>
                    <a:pt x="766826" y="175767"/>
                  </a:lnTo>
                  <a:lnTo>
                    <a:pt x="723900" y="146812"/>
                  </a:lnTo>
                  <a:lnTo>
                    <a:pt x="680974" y="121792"/>
                  </a:lnTo>
                  <a:lnTo>
                    <a:pt x="641223" y="99821"/>
                  </a:lnTo>
                  <a:lnTo>
                    <a:pt x="603757" y="80644"/>
                  </a:lnTo>
                  <a:lnTo>
                    <a:pt x="568198" y="64007"/>
                  </a:lnTo>
                  <a:lnTo>
                    <a:pt x="498348" y="37973"/>
                  </a:lnTo>
                  <a:lnTo>
                    <a:pt x="426846" y="20319"/>
                  </a:lnTo>
                  <a:lnTo>
                    <a:pt x="388366" y="13969"/>
                  </a:lnTo>
                  <a:lnTo>
                    <a:pt x="347218" y="9270"/>
                  </a:lnTo>
                  <a:lnTo>
                    <a:pt x="302641" y="5841"/>
                  </a:lnTo>
                  <a:lnTo>
                    <a:pt x="227456" y="2412"/>
                  </a:lnTo>
                  <a:lnTo>
                    <a:pt x="140081" y="76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6CAE25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2" name="object 25"/>
            <p:cNvSpPr/>
            <p:nvPr/>
          </p:nvSpPr>
          <p:spPr>
            <a:xfrm>
              <a:off x="1871826" y="4047787"/>
              <a:ext cx="1429385" cy="488950"/>
            </a:xfrm>
            <a:custGeom>
              <a:avLst/>
              <a:gdLst/>
              <a:ahLst/>
              <a:cxnLst/>
              <a:rect l="l" t="t" r="r" b="b"/>
              <a:pathLst>
                <a:path w="1429385" h="488950">
                  <a:moveTo>
                    <a:pt x="1285625" y="57307"/>
                  </a:moveTo>
                  <a:lnTo>
                    <a:pt x="1236345" y="61341"/>
                  </a:lnTo>
                  <a:lnTo>
                    <a:pt x="1195958" y="66293"/>
                  </a:lnTo>
                  <a:lnTo>
                    <a:pt x="1157986" y="72136"/>
                  </a:lnTo>
                  <a:lnTo>
                    <a:pt x="1105915" y="82550"/>
                  </a:lnTo>
                  <a:lnTo>
                    <a:pt x="1059052" y="94996"/>
                  </a:lnTo>
                  <a:lnTo>
                    <a:pt x="1003934" y="113918"/>
                  </a:lnTo>
                  <a:lnTo>
                    <a:pt x="956309" y="135381"/>
                  </a:lnTo>
                  <a:lnTo>
                    <a:pt x="914781" y="158877"/>
                  </a:lnTo>
                  <a:lnTo>
                    <a:pt x="878332" y="183642"/>
                  </a:lnTo>
                  <a:lnTo>
                    <a:pt x="845819" y="209296"/>
                  </a:lnTo>
                  <a:lnTo>
                    <a:pt x="801751" y="247904"/>
                  </a:lnTo>
                  <a:lnTo>
                    <a:pt x="773811" y="273177"/>
                  </a:lnTo>
                  <a:lnTo>
                    <a:pt x="745363" y="297434"/>
                  </a:lnTo>
                  <a:lnTo>
                    <a:pt x="699769" y="331089"/>
                  </a:lnTo>
                  <a:lnTo>
                    <a:pt x="665226" y="351155"/>
                  </a:lnTo>
                  <a:lnTo>
                    <a:pt x="626363" y="369443"/>
                  </a:lnTo>
                  <a:lnTo>
                    <a:pt x="571881" y="392811"/>
                  </a:lnTo>
                  <a:lnTo>
                    <a:pt x="507364" y="416941"/>
                  </a:lnTo>
                  <a:lnTo>
                    <a:pt x="446913" y="434467"/>
                  </a:lnTo>
                  <a:lnTo>
                    <a:pt x="384175" y="446405"/>
                  </a:lnTo>
                  <a:lnTo>
                    <a:pt x="332358" y="452374"/>
                  </a:lnTo>
                  <a:lnTo>
                    <a:pt x="252475" y="457200"/>
                  </a:lnTo>
                  <a:lnTo>
                    <a:pt x="181228" y="458978"/>
                  </a:lnTo>
                  <a:lnTo>
                    <a:pt x="0" y="460248"/>
                  </a:lnTo>
                  <a:lnTo>
                    <a:pt x="0" y="488823"/>
                  </a:lnTo>
                  <a:lnTo>
                    <a:pt x="181609" y="487553"/>
                  </a:lnTo>
                  <a:lnTo>
                    <a:pt x="230631" y="486537"/>
                  </a:lnTo>
                  <a:lnTo>
                    <a:pt x="295909" y="483616"/>
                  </a:lnTo>
                  <a:lnTo>
                    <a:pt x="334771" y="480822"/>
                  </a:lnTo>
                  <a:lnTo>
                    <a:pt x="387984" y="474599"/>
                  </a:lnTo>
                  <a:lnTo>
                    <a:pt x="452881" y="462406"/>
                  </a:lnTo>
                  <a:lnTo>
                    <a:pt x="516000" y="444246"/>
                  </a:lnTo>
                  <a:lnTo>
                    <a:pt x="565276" y="426212"/>
                  </a:lnTo>
                  <a:lnTo>
                    <a:pt x="637794" y="395605"/>
                  </a:lnTo>
                  <a:lnTo>
                    <a:pt x="677799" y="376809"/>
                  </a:lnTo>
                  <a:lnTo>
                    <a:pt x="714756" y="355473"/>
                  </a:lnTo>
                  <a:lnTo>
                    <a:pt x="747776" y="332105"/>
                  </a:lnTo>
                  <a:lnTo>
                    <a:pt x="792480" y="294894"/>
                  </a:lnTo>
                  <a:lnTo>
                    <a:pt x="849630" y="243586"/>
                  </a:lnTo>
                  <a:lnTo>
                    <a:pt x="864362" y="231012"/>
                  </a:lnTo>
                  <a:lnTo>
                    <a:pt x="895603" y="206375"/>
                  </a:lnTo>
                  <a:lnTo>
                    <a:pt x="930401" y="182880"/>
                  </a:lnTo>
                  <a:lnTo>
                    <a:pt x="969771" y="160528"/>
                  </a:lnTo>
                  <a:lnTo>
                    <a:pt x="1015111" y="140335"/>
                  </a:lnTo>
                  <a:lnTo>
                    <a:pt x="1067815" y="122174"/>
                  </a:lnTo>
                  <a:lnTo>
                    <a:pt x="1112774" y="110362"/>
                  </a:lnTo>
                  <a:lnTo>
                    <a:pt x="1163065" y="100203"/>
                  </a:lnTo>
                  <a:lnTo>
                    <a:pt x="1219453" y="92075"/>
                  </a:lnTo>
                  <a:lnTo>
                    <a:pt x="1260475" y="87756"/>
                  </a:lnTo>
                  <a:lnTo>
                    <a:pt x="1286513" y="85832"/>
                  </a:lnTo>
                  <a:lnTo>
                    <a:pt x="1285625" y="57307"/>
                  </a:lnTo>
                  <a:close/>
                </a:path>
                <a:path w="1429385" h="488950">
                  <a:moveTo>
                    <a:pt x="1406627" y="56768"/>
                  </a:moveTo>
                  <a:lnTo>
                    <a:pt x="1299718" y="56768"/>
                  </a:lnTo>
                  <a:lnTo>
                    <a:pt x="1300861" y="85343"/>
                  </a:lnTo>
                  <a:lnTo>
                    <a:pt x="1286513" y="85832"/>
                  </a:lnTo>
                  <a:lnTo>
                    <a:pt x="1288288" y="142875"/>
                  </a:lnTo>
                  <a:lnTo>
                    <a:pt x="1428877" y="67056"/>
                  </a:lnTo>
                  <a:lnTo>
                    <a:pt x="1406627" y="56768"/>
                  </a:lnTo>
                  <a:close/>
                </a:path>
                <a:path w="1429385" h="488950">
                  <a:moveTo>
                    <a:pt x="1299718" y="56768"/>
                  </a:moveTo>
                  <a:lnTo>
                    <a:pt x="1285625" y="57307"/>
                  </a:lnTo>
                  <a:lnTo>
                    <a:pt x="1286513" y="85832"/>
                  </a:lnTo>
                  <a:lnTo>
                    <a:pt x="1300861" y="85343"/>
                  </a:lnTo>
                  <a:lnTo>
                    <a:pt x="1299718" y="56768"/>
                  </a:lnTo>
                  <a:close/>
                </a:path>
                <a:path w="1429385" h="488950">
                  <a:moveTo>
                    <a:pt x="1283843" y="0"/>
                  </a:moveTo>
                  <a:lnTo>
                    <a:pt x="1285625" y="57307"/>
                  </a:lnTo>
                  <a:lnTo>
                    <a:pt x="1299718" y="56768"/>
                  </a:lnTo>
                  <a:lnTo>
                    <a:pt x="1406627" y="56768"/>
                  </a:lnTo>
                  <a:lnTo>
                    <a:pt x="1283843" y="0"/>
                  </a:lnTo>
                  <a:close/>
                </a:path>
              </a:pathLst>
            </a:custGeom>
            <a:solidFill>
              <a:srgbClr val="2E299B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3" name="object 26"/>
            <p:cNvSpPr/>
            <p:nvPr/>
          </p:nvSpPr>
          <p:spPr>
            <a:xfrm>
              <a:off x="6634454" y="3126148"/>
              <a:ext cx="1186815" cy="802640"/>
            </a:xfrm>
            <a:custGeom>
              <a:avLst/>
              <a:gdLst/>
              <a:ahLst/>
              <a:cxnLst/>
              <a:rect l="l" t="t" r="r" b="b"/>
              <a:pathLst>
                <a:path w="1186815" h="802639">
                  <a:moveTo>
                    <a:pt x="143000" y="57268"/>
                  </a:moveTo>
                  <a:lnTo>
                    <a:pt x="142619" y="85845"/>
                  </a:lnTo>
                  <a:lnTo>
                    <a:pt x="150367" y="85978"/>
                  </a:lnTo>
                  <a:lnTo>
                    <a:pt x="190499" y="87884"/>
                  </a:lnTo>
                  <a:lnTo>
                    <a:pt x="243332" y="92710"/>
                  </a:lnTo>
                  <a:lnTo>
                    <a:pt x="289051" y="100584"/>
                  </a:lnTo>
                  <a:lnTo>
                    <a:pt x="342772" y="117221"/>
                  </a:lnTo>
                  <a:lnTo>
                    <a:pt x="379475" y="135000"/>
                  </a:lnTo>
                  <a:lnTo>
                    <a:pt x="416813" y="158623"/>
                  </a:lnTo>
                  <a:lnTo>
                    <a:pt x="456057" y="189229"/>
                  </a:lnTo>
                  <a:lnTo>
                    <a:pt x="499363" y="227584"/>
                  </a:lnTo>
                  <a:lnTo>
                    <a:pt x="531367" y="257810"/>
                  </a:lnTo>
                  <a:lnTo>
                    <a:pt x="562101" y="291464"/>
                  </a:lnTo>
                  <a:lnTo>
                    <a:pt x="589152" y="328675"/>
                  </a:lnTo>
                  <a:lnTo>
                    <a:pt x="614044" y="369316"/>
                  </a:lnTo>
                  <a:lnTo>
                    <a:pt x="637666" y="412369"/>
                  </a:lnTo>
                  <a:lnTo>
                    <a:pt x="684911" y="502285"/>
                  </a:lnTo>
                  <a:lnTo>
                    <a:pt x="697611" y="525018"/>
                  </a:lnTo>
                  <a:lnTo>
                    <a:pt x="724408" y="569849"/>
                  </a:lnTo>
                  <a:lnTo>
                    <a:pt x="754507" y="613410"/>
                  </a:lnTo>
                  <a:lnTo>
                    <a:pt x="788923" y="654685"/>
                  </a:lnTo>
                  <a:lnTo>
                    <a:pt x="828801" y="692785"/>
                  </a:lnTo>
                  <a:lnTo>
                    <a:pt x="875029" y="726694"/>
                  </a:lnTo>
                  <a:lnTo>
                    <a:pt x="928623" y="755395"/>
                  </a:lnTo>
                  <a:lnTo>
                    <a:pt x="990345" y="778001"/>
                  </a:lnTo>
                  <a:lnTo>
                    <a:pt x="1042669" y="790448"/>
                  </a:lnTo>
                  <a:lnTo>
                    <a:pt x="1080515" y="796417"/>
                  </a:lnTo>
                  <a:lnTo>
                    <a:pt x="1120901" y="800354"/>
                  </a:lnTo>
                  <a:lnTo>
                    <a:pt x="1163827" y="802259"/>
                  </a:lnTo>
                  <a:lnTo>
                    <a:pt x="1186434" y="802386"/>
                  </a:lnTo>
                  <a:lnTo>
                    <a:pt x="1186561" y="773811"/>
                  </a:lnTo>
                  <a:lnTo>
                    <a:pt x="1164716" y="773684"/>
                  </a:lnTo>
                  <a:lnTo>
                    <a:pt x="1143635" y="773049"/>
                  </a:lnTo>
                  <a:lnTo>
                    <a:pt x="1103502" y="770255"/>
                  </a:lnTo>
                  <a:lnTo>
                    <a:pt x="1048385" y="762381"/>
                  </a:lnTo>
                  <a:lnTo>
                    <a:pt x="999236" y="750824"/>
                  </a:lnTo>
                  <a:lnTo>
                    <a:pt x="941069" y="729742"/>
                  </a:lnTo>
                  <a:lnTo>
                    <a:pt x="891032" y="702944"/>
                  </a:lnTo>
                  <a:lnTo>
                    <a:pt x="847851" y="671576"/>
                  </a:lnTo>
                  <a:lnTo>
                    <a:pt x="810387" y="635888"/>
                  </a:lnTo>
                  <a:lnTo>
                    <a:pt x="777747" y="596773"/>
                  </a:lnTo>
                  <a:lnTo>
                    <a:pt x="748664" y="554989"/>
                  </a:lnTo>
                  <a:lnTo>
                    <a:pt x="722502" y="511048"/>
                  </a:lnTo>
                  <a:lnTo>
                    <a:pt x="686308" y="443738"/>
                  </a:lnTo>
                  <a:lnTo>
                    <a:pt x="662813" y="398525"/>
                  </a:lnTo>
                  <a:lnTo>
                    <a:pt x="638683" y="354711"/>
                  </a:lnTo>
                  <a:lnTo>
                    <a:pt x="612647" y="312419"/>
                  </a:lnTo>
                  <a:lnTo>
                    <a:pt x="583691" y="272923"/>
                  </a:lnTo>
                  <a:lnTo>
                    <a:pt x="551179" y="237236"/>
                  </a:lnTo>
                  <a:lnTo>
                    <a:pt x="518667" y="206501"/>
                  </a:lnTo>
                  <a:lnTo>
                    <a:pt x="488568" y="179324"/>
                  </a:lnTo>
                  <a:lnTo>
                    <a:pt x="446404" y="144907"/>
                  </a:lnTo>
                  <a:lnTo>
                    <a:pt x="406272" y="117475"/>
                  </a:lnTo>
                  <a:lnTo>
                    <a:pt x="366267" y="96138"/>
                  </a:lnTo>
                  <a:lnTo>
                    <a:pt x="324231" y="80390"/>
                  </a:lnTo>
                  <a:lnTo>
                    <a:pt x="279399" y="69469"/>
                  </a:lnTo>
                  <a:lnTo>
                    <a:pt x="229235" y="62357"/>
                  </a:lnTo>
                  <a:lnTo>
                    <a:pt x="150875" y="57403"/>
                  </a:lnTo>
                  <a:lnTo>
                    <a:pt x="143000" y="57268"/>
                  </a:lnTo>
                  <a:close/>
                </a:path>
                <a:path w="1186815" h="802639">
                  <a:moveTo>
                    <a:pt x="143763" y="0"/>
                  </a:moveTo>
                  <a:lnTo>
                    <a:pt x="0" y="69469"/>
                  </a:lnTo>
                  <a:lnTo>
                    <a:pt x="141859" y="142875"/>
                  </a:lnTo>
                  <a:lnTo>
                    <a:pt x="142619" y="85845"/>
                  </a:lnTo>
                  <a:lnTo>
                    <a:pt x="128269" y="85598"/>
                  </a:lnTo>
                  <a:lnTo>
                    <a:pt x="128777" y="57023"/>
                  </a:lnTo>
                  <a:lnTo>
                    <a:pt x="143003" y="57023"/>
                  </a:lnTo>
                  <a:lnTo>
                    <a:pt x="143763" y="0"/>
                  </a:lnTo>
                  <a:close/>
                </a:path>
                <a:path w="1186815" h="802639">
                  <a:moveTo>
                    <a:pt x="128777" y="57023"/>
                  </a:moveTo>
                  <a:lnTo>
                    <a:pt x="128269" y="85598"/>
                  </a:lnTo>
                  <a:lnTo>
                    <a:pt x="142619" y="85845"/>
                  </a:lnTo>
                  <a:lnTo>
                    <a:pt x="143000" y="57268"/>
                  </a:lnTo>
                  <a:lnTo>
                    <a:pt x="128777" y="57023"/>
                  </a:lnTo>
                  <a:close/>
                </a:path>
                <a:path w="1186815" h="802639">
                  <a:moveTo>
                    <a:pt x="143003" y="57023"/>
                  </a:moveTo>
                  <a:lnTo>
                    <a:pt x="128777" y="57023"/>
                  </a:lnTo>
                  <a:lnTo>
                    <a:pt x="143000" y="57268"/>
                  </a:lnTo>
                  <a:lnTo>
                    <a:pt x="143003" y="57023"/>
                  </a:lnTo>
                  <a:close/>
                </a:path>
              </a:pathLst>
            </a:custGeom>
            <a:solidFill>
              <a:srgbClr val="DFAD03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4" name="object 27"/>
            <p:cNvSpPr/>
            <p:nvPr/>
          </p:nvSpPr>
          <p:spPr>
            <a:xfrm>
              <a:off x="5995262" y="1008931"/>
              <a:ext cx="807085" cy="1125855"/>
            </a:xfrm>
            <a:custGeom>
              <a:avLst/>
              <a:gdLst/>
              <a:ahLst/>
              <a:cxnLst/>
              <a:rect l="l" t="t" r="r" b="b"/>
              <a:pathLst>
                <a:path w="807084" h="1125855">
                  <a:moveTo>
                    <a:pt x="0" y="975359"/>
                  </a:moveTo>
                  <a:lnTo>
                    <a:pt x="54356" y="1125474"/>
                  </a:lnTo>
                  <a:lnTo>
                    <a:pt x="136863" y="999616"/>
                  </a:lnTo>
                  <a:lnTo>
                    <a:pt x="83438" y="999616"/>
                  </a:lnTo>
                  <a:lnTo>
                    <a:pt x="55118" y="995933"/>
                  </a:lnTo>
                  <a:lnTo>
                    <a:pt x="56970" y="982041"/>
                  </a:lnTo>
                  <a:lnTo>
                    <a:pt x="0" y="975359"/>
                  </a:lnTo>
                  <a:close/>
                </a:path>
                <a:path w="807084" h="1125855">
                  <a:moveTo>
                    <a:pt x="56970" y="982041"/>
                  </a:moveTo>
                  <a:lnTo>
                    <a:pt x="55118" y="995933"/>
                  </a:lnTo>
                  <a:lnTo>
                    <a:pt x="83438" y="999616"/>
                  </a:lnTo>
                  <a:lnTo>
                    <a:pt x="85278" y="985361"/>
                  </a:lnTo>
                  <a:lnTo>
                    <a:pt x="56970" y="982041"/>
                  </a:lnTo>
                  <a:close/>
                </a:path>
                <a:path w="807084" h="1125855">
                  <a:moveTo>
                    <a:pt x="85278" y="985361"/>
                  </a:moveTo>
                  <a:lnTo>
                    <a:pt x="83438" y="999616"/>
                  </a:lnTo>
                  <a:lnTo>
                    <a:pt x="136863" y="999616"/>
                  </a:lnTo>
                  <a:lnTo>
                    <a:pt x="141859" y="991996"/>
                  </a:lnTo>
                  <a:lnTo>
                    <a:pt x="85278" y="985361"/>
                  </a:lnTo>
                  <a:close/>
                </a:path>
                <a:path w="807084" h="1125855">
                  <a:moveTo>
                    <a:pt x="806068" y="0"/>
                  </a:moveTo>
                  <a:lnTo>
                    <a:pt x="738378" y="1524"/>
                  </a:lnTo>
                  <a:lnTo>
                    <a:pt x="673354" y="6350"/>
                  </a:lnTo>
                  <a:lnTo>
                    <a:pt x="611251" y="16637"/>
                  </a:lnTo>
                  <a:lnTo>
                    <a:pt x="551561" y="33908"/>
                  </a:lnTo>
                  <a:lnTo>
                    <a:pt x="508381" y="52831"/>
                  </a:lnTo>
                  <a:lnTo>
                    <a:pt x="466851" y="77469"/>
                  </a:lnTo>
                  <a:lnTo>
                    <a:pt x="426720" y="108712"/>
                  </a:lnTo>
                  <a:lnTo>
                    <a:pt x="388238" y="146938"/>
                  </a:lnTo>
                  <a:lnTo>
                    <a:pt x="363347" y="176911"/>
                  </a:lnTo>
                  <a:lnTo>
                    <a:pt x="339089" y="210438"/>
                  </a:lnTo>
                  <a:lnTo>
                    <a:pt x="314833" y="248538"/>
                  </a:lnTo>
                  <a:lnTo>
                    <a:pt x="290322" y="291464"/>
                  </a:lnTo>
                  <a:lnTo>
                    <a:pt x="265557" y="338963"/>
                  </a:lnTo>
                  <a:lnTo>
                    <a:pt x="241173" y="390270"/>
                  </a:lnTo>
                  <a:lnTo>
                    <a:pt x="216916" y="445007"/>
                  </a:lnTo>
                  <a:lnTo>
                    <a:pt x="193294" y="502665"/>
                  </a:lnTo>
                  <a:lnTo>
                    <a:pt x="170434" y="562609"/>
                  </a:lnTo>
                  <a:lnTo>
                    <a:pt x="148717" y="624331"/>
                  </a:lnTo>
                  <a:lnTo>
                    <a:pt x="128143" y="687577"/>
                  </a:lnTo>
                  <a:lnTo>
                    <a:pt x="109093" y="751458"/>
                  </a:lnTo>
                  <a:lnTo>
                    <a:pt x="91821" y="815848"/>
                  </a:lnTo>
                  <a:lnTo>
                    <a:pt x="76581" y="879982"/>
                  </a:lnTo>
                  <a:lnTo>
                    <a:pt x="63500" y="943609"/>
                  </a:lnTo>
                  <a:lnTo>
                    <a:pt x="56970" y="982041"/>
                  </a:lnTo>
                  <a:lnTo>
                    <a:pt x="85278" y="985361"/>
                  </a:lnTo>
                  <a:lnTo>
                    <a:pt x="85979" y="979931"/>
                  </a:lnTo>
                  <a:lnTo>
                    <a:pt x="91439" y="949070"/>
                  </a:lnTo>
                  <a:lnTo>
                    <a:pt x="104394" y="886587"/>
                  </a:lnTo>
                  <a:lnTo>
                    <a:pt x="119507" y="823340"/>
                  </a:lnTo>
                  <a:lnTo>
                    <a:pt x="136525" y="759713"/>
                  </a:lnTo>
                  <a:lnTo>
                    <a:pt x="155321" y="696340"/>
                  </a:lnTo>
                  <a:lnTo>
                    <a:pt x="175641" y="633856"/>
                  </a:lnTo>
                  <a:lnTo>
                    <a:pt x="197231" y="572515"/>
                  </a:lnTo>
                  <a:lnTo>
                    <a:pt x="219837" y="513206"/>
                  </a:lnTo>
                  <a:lnTo>
                    <a:pt x="243205" y="456311"/>
                  </a:lnTo>
                  <a:lnTo>
                    <a:pt x="266954" y="402336"/>
                  </a:lnTo>
                  <a:lnTo>
                    <a:pt x="291084" y="351916"/>
                  </a:lnTo>
                  <a:lnTo>
                    <a:pt x="315213" y="305434"/>
                  </a:lnTo>
                  <a:lnTo>
                    <a:pt x="339089" y="263651"/>
                  </a:lnTo>
                  <a:lnTo>
                    <a:pt x="362458" y="226821"/>
                  </a:lnTo>
                  <a:lnTo>
                    <a:pt x="385572" y="194817"/>
                  </a:lnTo>
                  <a:lnTo>
                    <a:pt x="421132" y="153669"/>
                  </a:lnTo>
                  <a:lnTo>
                    <a:pt x="457581" y="120014"/>
                  </a:lnTo>
                  <a:lnTo>
                    <a:pt x="495046" y="93090"/>
                  </a:lnTo>
                  <a:lnTo>
                    <a:pt x="534035" y="72136"/>
                  </a:lnTo>
                  <a:lnTo>
                    <a:pt x="588137" y="51942"/>
                  </a:lnTo>
                  <a:lnTo>
                    <a:pt x="645922" y="39115"/>
                  </a:lnTo>
                  <a:lnTo>
                    <a:pt x="707136" y="32003"/>
                  </a:lnTo>
                  <a:lnTo>
                    <a:pt x="772287" y="28955"/>
                  </a:lnTo>
                  <a:lnTo>
                    <a:pt x="806577" y="28575"/>
                  </a:lnTo>
                  <a:lnTo>
                    <a:pt x="806068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5" name="object 28"/>
            <p:cNvSpPr/>
            <p:nvPr/>
          </p:nvSpPr>
          <p:spPr>
            <a:xfrm>
              <a:off x="7826867" y="3597063"/>
              <a:ext cx="558800" cy="5715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6" name="object 21"/>
            <p:cNvSpPr/>
            <p:nvPr/>
          </p:nvSpPr>
          <p:spPr>
            <a:xfrm>
              <a:off x="2441816" y="866183"/>
              <a:ext cx="554405" cy="56159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7" name="object 22"/>
            <p:cNvSpPr/>
            <p:nvPr/>
          </p:nvSpPr>
          <p:spPr>
            <a:xfrm>
              <a:off x="6802347" y="740971"/>
              <a:ext cx="561594" cy="56159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399" y="4686332"/>
              <a:ext cx="1724025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263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1909" y="929624"/>
            <a:ext cx="2569977" cy="2038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Request</a:t>
            </a:r>
            <a:br>
              <a:rPr lang="en-US" dirty="0" smtClean="0"/>
            </a:br>
            <a:r>
              <a:rPr lang="en-US" dirty="0" smtClean="0"/>
              <a:t>data</a:t>
            </a:r>
            <a:r>
              <a:rPr lang="en-US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Order </a:t>
            </a:r>
            <a:br>
              <a:rPr lang="en-US" dirty="0" smtClean="0"/>
            </a:br>
            <a:r>
              <a:rPr lang="en-US" dirty="0" err="1" smtClean="0"/>
              <a:t>fIELDS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03" y="836407"/>
            <a:ext cx="8118507" cy="5123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1909" y="929624"/>
            <a:ext cx="2569977" cy="2038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China pay:</a:t>
            </a:r>
            <a:br>
              <a:rPr lang="en-US" dirty="0" smtClean="0"/>
            </a:br>
            <a:r>
              <a:rPr lang="en-US" dirty="0" smtClean="0"/>
              <a:t>User</a:t>
            </a:r>
            <a:br>
              <a:rPr lang="en-US" dirty="0" smtClean="0"/>
            </a:br>
            <a:r>
              <a:rPr lang="en-US" dirty="0" smtClean="0"/>
              <a:t>payment</a:t>
            </a:r>
            <a:br>
              <a:rPr lang="en-US" dirty="0" smtClean="0"/>
            </a:b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9" y="535191"/>
            <a:ext cx="7917728" cy="6122289"/>
          </a:xfrm>
        </p:spPr>
      </p:pic>
    </p:spTree>
    <p:extLst>
      <p:ext uri="{BB962C8B-B14F-4D97-AF65-F5344CB8AC3E}">
        <p14:creationId xmlns:p14="http://schemas.microsoft.com/office/powerpoint/2010/main" val="361021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844" y="1123261"/>
            <a:ext cx="2569977" cy="2038719"/>
          </a:xfrm>
        </p:spPr>
        <p:txBody>
          <a:bodyPr>
            <a:normAutofit/>
          </a:bodyPr>
          <a:lstStyle/>
          <a:p>
            <a:r>
              <a:rPr lang="en-US" dirty="0" smtClean="0"/>
              <a:t>Payment</a:t>
            </a:r>
            <a:br>
              <a:rPr lang="en-US" dirty="0" smtClean="0"/>
            </a:br>
            <a:r>
              <a:rPr lang="en-US" dirty="0" smtClean="0"/>
              <a:t>result</a:t>
            </a:r>
            <a:r>
              <a:rPr lang="en-US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Succeed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62" y="632010"/>
            <a:ext cx="6719062" cy="51817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00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55" y="795923"/>
            <a:ext cx="9117873" cy="1947278"/>
          </a:xfrm>
        </p:spPr>
        <p:txBody>
          <a:bodyPr>
            <a:normAutofit/>
          </a:bodyPr>
          <a:lstStyle/>
          <a:p>
            <a:r>
              <a:rPr lang="en-US" dirty="0" smtClean="0"/>
              <a:t>Step 4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altLang="zh-CN" dirty="0" smtClean="0"/>
              <a:t>Handle </a:t>
            </a:r>
            <a:r>
              <a:rPr lang="en-US" altLang="zh-CN" dirty="0" smtClean="0"/>
              <a:t>China pay </a:t>
            </a:r>
            <a:r>
              <a:rPr lang="en-US" altLang="zh-CN" dirty="0" smtClean="0"/>
              <a:t>response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75651" y="2416629"/>
            <a:ext cx="8472851" cy="3487782"/>
          </a:xfrm>
        </p:spPr>
        <p:txBody>
          <a:bodyPr>
            <a:normAutofit/>
          </a:bodyPr>
          <a:lstStyle/>
          <a:p>
            <a:pPr marL="285750" lvl="1"/>
            <a:r>
              <a:rPr lang="en-US" altLang="zh-CN" sz="2400" b="1" dirty="0" smtClean="0"/>
              <a:t>Receive the response data</a:t>
            </a:r>
          </a:p>
          <a:p>
            <a:pPr marL="285750" lvl="1"/>
            <a:r>
              <a:rPr lang="en-US" altLang="zh-CN" sz="2400" b="1" dirty="0" smtClean="0"/>
              <a:t>Validate the sign data</a:t>
            </a:r>
          </a:p>
          <a:p>
            <a:pPr marL="285750" lvl="1"/>
            <a:r>
              <a:rPr lang="en-US" altLang="zh-CN" sz="2400" b="1" dirty="0" smtClean="0"/>
              <a:t>Update the payment transition status</a:t>
            </a:r>
          </a:p>
          <a:p>
            <a:pPr marL="285750" lvl="1"/>
            <a:r>
              <a:rPr lang="en-US" altLang="zh-CN" sz="2400" b="1" dirty="0" smtClean="0"/>
              <a:t>Execute order process action</a:t>
            </a:r>
          </a:p>
        </p:txBody>
      </p:sp>
    </p:spTree>
    <p:extLst>
      <p:ext uri="{BB962C8B-B14F-4D97-AF65-F5344CB8AC3E}">
        <p14:creationId xmlns:p14="http://schemas.microsoft.com/office/powerpoint/2010/main" val="75775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1909" y="1004927"/>
            <a:ext cx="2569977" cy="2038719"/>
          </a:xfrm>
        </p:spPr>
        <p:txBody>
          <a:bodyPr>
            <a:normAutofit/>
          </a:bodyPr>
          <a:lstStyle/>
          <a:p>
            <a:r>
              <a:rPr lang="en-US" dirty="0" smtClean="0"/>
              <a:t>Sequence</a:t>
            </a:r>
            <a:br>
              <a:rPr lang="en-US" dirty="0" smtClean="0"/>
            </a:br>
            <a:r>
              <a:rPr lang="en-US" dirty="0" smtClean="0"/>
              <a:t>Chart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996826"/>
            <a:ext cx="8534400" cy="4575635"/>
          </a:xfrm>
        </p:spPr>
      </p:pic>
    </p:spTree>
    <p:extLst>
      <p:ext uri="{BB962C8B-B14F-4D97-AF65-F5344CB8AC3E}">
        <p14:creationId xmlns:p14="http://schemas.microsoft.com/office/powerpoint/2010/main" val="28792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503" y="560790"/>
            <a:ext cx="3392937" cy="15907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IMPLEMENT: </a:t>
            </a:r>
            <a:br>
              <a:rPr lang="en-US" dirty="0" smtClean="0"/>
            </a:br>
            <a:r>
              <a:rPr lang="en-US" dirty="0" smtClean="0"/>
              <a:t>4.1 receive</a:t>
            </a:r>
            <a:br>
              <a:rPr lang="en-US" dirty="0" smtClean="0"/>
            </a:br>
            <a:r>
              <a:rPr lang="en-US" dirty="0" smtClean="0"/>
              <a:t>china pay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6824626" cy="5876366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900" dirty="0" err="1"/>
              <a:t>DefaultChinapayCoreService</a:t>
            </a:r>
            <a:endParaRPr lang="en-US" altLang="zh-CN" sz="2900" dirty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CC7832"/>
                </a:solidFill>
              </a:rPr>
              <a:t>public </a:t>
            </a:r>
            <a:r>
              <a:rPr lang="en-US" altLang="zh-CN" dirty="0">
                <a:solidFill>
                  <a:srgbClr val="A9B7C6"/>
                </a:solidFill>
              </a:rPr>
              <a:t>String </a:t>
            </a:r>
            <a:r>
              <a:rPr lang="en-US" altLang="zh-CN" b="1" dirty="0" err="1">
                <a:solidFill>
                  <a:srgbClr val="FFC66D"/>
                </a:solidFill>
              </a:rPr>
              <a:t>doChinaPayBackendNotify</a:t>
            </a:r>
            <a:r>
              <a:rPr lang="en-US" altLang="zh-CN" dirty="0" smtClean="0">
                <a:solidFill>
                  <a:srgbClr val="A9B7C6"/>
                </a:solidFill>
              </a:rPr>
              <a:t>(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A9B7C6"/>
                </a:solidFill>
              </a:rPr>
              <a:t>   </a:t>
            </a:r>
            <a:r>
              <a:rPr lang="en-US" altLang="zh-CN" dirty="0">
                <a:solidFill>
                  <a:srgbClr val="CC7832"/>
                </a:solidFill>
              </a:rPr>
              <a:t>try</a:t>
            </a:r>
            <a:r>
              <a:rPr lang="en-US" altLang="zh-CN" dirty="0">
                <a:solidFill>
                  <a:srgbClr val="A9B7C6"/>
                </a:solidFill>
              </a:rPr>
              <a:t>{</a:t>
            </a:r>
            <a:br>
              <a:rPr lang="en-US" altLang="zh-CN" dirty="0">
                <a:solidFill>
                  <a:srgbClr val="A9B7C6"/>
                </a:solidFill>
              </a:rPr>
            </a:br>
            <a:r>
              <a:rPr lang="en-US" altLang="zh-CN" dirty="0">
                <a:solidFill>
                  <a:srgbClr val="A9B7C6"/>
                </a:solidFill>
              </a:rPr>
              <a:t>      ((</a:t>
            </a:r>
            <a:r>
              <a:rPr lang="en-US" altLang="zh-CN" dirty="0" err="1" smtClean="0">
                <a:solidFill>
                  <a:srgbClr val="A9B7C6"/>
                </a:solidFill>
              </a:rPr>
              <a:t>EpamOrderFacade</a:t>
            </a:r>
            <a:r>
              <a:rPr lang="en-US" altLang="zh-CN" dirty="0" smtClean="0">
                <a:solidFill>
                  <a:srgbClr val="A9B7C6"/>
                </a:solidFill>
              </a:rPr>
              <a:t>)</a:t>
            </a:r>
            <a:r>
              <a:rPr lang="en-US" altLang="zh-CN" dirty="0" err="1" smtClean="0">
                <a:solidFill>
                  <a:srgbClr val="A9B7C6"/>
                </a:solidFill>
              </a:rPr>
              <a:t>getOrderFacade</a:t>
            </a:r>
            <a:r>
              <a:rPr lang="en-US" altLang="zh-CN" dirty="0" smtClean="0">
                <a:solidFill>
                  <a:srgbClr val="A9B7C6"/>
                </a:solidFill>
              </a:rPr>
              <a:t>())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A9B7C6"/>
                </a:solidFill>
              </a:rPr>
              <a:t> </a:t>
            </a:r>
            <a:r>
              <a:rPr lang="en-US" altLang="zh-CN" dirty="0" smtClean="0">
                <a:solidFill>
                  <a:srgbClr val="A9B7C6"/>
                </a:solidFill>
              </a:rPr>
              <a:t>      .</a:t>
            </a:r>
            <a:r>
              <a:rPr lang="en-US" altLang="zh-CN" dirty="0" err="1" smtClean="0">
                <a:solidFill>
                  <a:srgbClr val="A9B7C6"/>
                </a:solidFill>
              </a:rPr>
              <a:t>handleResponse</a:t>
            </a:r>
            <a:r>
              <a:rPr lang="en-US" altLang="zh-CN" dirty="0" smtClean="0">
                <a:solidFill>
                  <a:srgbClr val="A9B7C6"/>
                </a:solidFill>
              </a:rPr>
              <a:t>(</a:t>
            </a:r>
            <a:r>
              <a:rPr lang="en-US" altLang="zh-CN" dirty="0" err="1" smtClean="0">
                <a:solidFill>
                  <a:srgbClr val="A9B7C6"/>
                </a:solidFill>
              </a:rPr>
              <a:t>notifyData</a:t>
            </a:r>
            <a:r>
              <a:rPr lang="en-US" altLang="zh-CN" dirty="0" err="1" smtClean="0">
                <a:solidFill>
                  <a:srgbClr val="CC7832"/>
                </a:solidFill>
              </a:rPr>
              <a:t>,</a:t>
            </a:r>
            <a:r>
              <a:rPr lang="en-US" altLang="zh-CN" dirty="0" err="1" smtClean="0">
                <a:solidFill>
                  <a:srgbClr val="A9B7C6"/>
                </a:solidFill>
              </a:rPr>
              <a:t>request.getParameterMap</a:t>
            </a:r>
            <a:r>
              <a:rPr lang="en-US" altLang="zh-CN" dirty="0">
                <a:solidFill>
                  <a:srgbClr val="A9B7C6"/>
                </a:solidFill>
              </a:rPr>
              <a:t>())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</a:t>
            </a:r>
            <a:r>
              <a:rPr lang="en-US" altLang="zh-CN" dirty="0" err="1">
                <a:solidFill>
                  <a:srgbClr val="A9B7C6"/>
                </a:solidFill>
              </a:rPr>
              <a:t>response.getWriter</a:t>
            </a:r>
            <a:r>
              <a:rPr lang="en-US" altLang="zh-CN" dirty="0">
                <a:solidFill>
                  <a:srgbClr val="A9B7C6"/>
                </a:solidFill>
              </a:rPr>
              <a:t>().print(</a:t>
            </a:r>
            <a:r>
              <a:rPr lang="en-US" altLang="zh-CN" dirty="0">
                <a:solidFill>
                  <a:srgbClr val="6A8759"/>
                </a:solidFill>
              </a:rPr>
              <a:t>"success"</a:t>
            </a:r>
            <a:r>
              <a:rPr lang="en-US" altLang="zh-CN" dirty="0">
                <a:solidFill>
                  <a:srgbClr val="A9B7C6"/>
                </a:solidFill>
              </a:rPr>
              <a:t>)</a:t>
            </a:r>
            <a:r>
              <a:rPr lang="en-US" altLang="zh-CN" dirty="0">
                <a:solidFill>
                  <a:srgbClr val="CC7832"/>
                </a:solidFill>
              </a:rPr>
              <a:t>; </a:t>
            </a:r>
            <a:endParaRPr lang="en-US" altLang="zh-CN" dirty="0" smtClean="0">
              <a:solidFill>
                <a:srgbClr val="CC7832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CC7832"/>
                </a:solidFill>
              </a:rPr>
              <a:t> </a:t>
            </a:r>
            <a:r>
              <a:rPr lang="en-US" altLang="zh-CN" dirty="0" smtClean="0">
                <a:solidFill>
                  <a:srgbClr val="CC7832"/>
                </a:solidFill>
              </a:rPr>
              <a:t>    </a:t>
            </a:r>
            <a:r>
              <a:rPr lang="en-US" altLang="zh-CN" dirty="0" smtClean="0">
                <a:solidFill>
                  <a:srgbClr val="808080"/>
                </a:solidFill>
              </a:rPr>
              <a:t>   </a:t>
            </a:r>
            <a:r>
              <a:rPr lang="en-US" altLang="zh-CN" dirty="0">
                <a:solidFill>
                  <a:srgbClr val="A9B7C6"/>
                </a:solidFill>
              </a:rPr>
              <a:t>}</a:t>
            </a:r>
            <a:r>
              <a:rPr lang="en-US" altLang="zh-CN" dirty="0">
                <a:solidFill>
                  <a:srgbClr val="CC7832"/>
                </a:solidFill>
              </a:rPr>
              <a:t>catch </a:t>
            </a:r>
            <a:r>
              <a:rPr lang="en-US" altLang="zh-CN" dirty="0">
                <a:solidFill>
                  <a:srgbClr val="A9B7C6"/>
                </a:solidFill>
              </a:rPr>
              <a:t>(</a:t>
            </a:r>
            <a:r>
              <a:rPr lang="en-US" altLang="zh-CN" dirty="0">
                <a:solidFill>
                  <a:srgbClr val="CC7832"/>
                </a:solidFill>
              </a:rPr>
              <a:t>final </a:t>
            </a:r>
            <a:r>
              <a:rPr lang="en-US" altLang="zh-CN" dirty="0">
                <a:solidFill>
                  <a:srgbClr val="A9B7C6"/>
                </a:solidFill>
              </a:rPr>
              <a:t>Exception e){</a:t>
            </a:r>
            <a:br>
              <a:rPr lang="en-US" altLang="zh-CN" dirty="0">
                <a:solidFill>
                  <a:srgbClr val="A9B7C6"/>
                </a:solidFill>
              </a:rPr>
            </a:br>
            <a:r>
              <a:rPr lang="en-US" altLang="zh-CN" dirty="0">
                <a:solidFill>
                  <a:srgbClr val="A9B7C6"/>
                </a:solidFill>
              </a:rPr>
              <a:t>      </a:t>
            </a:r>
            <a:r>
              <a:rPr lang="en-US" altLang="zh-CN" i="1" dirty="0" err="1">
                <a:solidFill>
                  <a:srgbClr val="9876AA"/>
                </a:solidFill>
              </a:rPr>
              <a:t>LOG</a:t>
            </a:r>
            <a:r>
              <a:rPr lang="en-US" altLang="zh-CN" dirty="0" err="1">
                <a:solidFill>
                  <a:srgbClr val="A9B7C6"/>
                </a:solidFill>
              </a:rPr>
              <a:t>.error</a:t>
            </a:r>
            <a:r>
              <a:rPr lang="en-US" altLang="zh-CN" dirty="0">
                <a:solidFill>
                  <a:srgbClr val="A9B7C6"/>
                </a:solidFill>
              </a:rPr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e.getMessage</a:t>
            </a:r>
            <a:r>
              <a:rPr lang="en-US" altLang="zh-CN" dirty="0">
                <a:solidFill>
                  <a:srgbClr val="A9B7C6"/>
                </a:solidFill>
              </a:rPr>
              <a:t>()</a:t>
            </a:r>
            <a:r>
              <a:rPr lang="en-US" altLang="zh-CN" dirty="0">
                <a:solidFill>
                  <a:srgbClr val="CC7832"/>
                </a:solidFill>
              </a:rPr>
              <a:t>,</a:t>
            </a:r>
            <a:r>
              <a:rPr lang="en-US" altLang="zh-CN" dirty="0">
                <a:solidFill>
                  <a:srgbClr val="A9B7C6"/>
                </a:solidFill>
              </a:rPr>
              <a:t>e)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</a:t>
            </a:r>
            <a:r>
              <a:rPr lang="en-US" altLang="zh-CN" dirty="0" err="1">
                <a:solidFill>
                  <a:srgbClr val="A9B7C6"/>
                </a:solidFill>
              </a:rPr>
              <a:t>response.getWriter</a:t>
            </a:r>
            <a:r>
              <a:rPr lang="en-US" altLang="zh-CN" dirty="0">
                <a:solidFill>
                  <a:srgbClr val="A9B7C6"/>
                </a:solidFill>
              </a:rPr>
              <a:t>().print(</a:t>
            </a:r>
            <a:r>
              <a:rPr lang="en-US" altLang="zh-CN" dirty="0">
                <a:solidFill>
                  <a:srgbClr val="6A8759"/>
                </a:solidFill>
              </a:rPr>
              <a:t>"error"</a:t>
            </a:r>
            <a:r>
              <a:rPr lang="en-US" altLang="zh-CN" dirty="0">
                <a:solidFill>
                  <a:srgbClr val="A9B7C6"/>
                </a:solidFill>
              </a:rPr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</a:t>
            </a:r>
            <a:r>
              <a:rPr lang="en-US" altLang="zh-CN" dirty="0">
                <a:solidFill>
                  <a:srgbClr val="A9B7C6"/>
                </a:solidFill>
              </a:rPr>
              <a:t>}</a:t>
            </a:r>
            <a:br>
              <a:rPr lang="en-US" altLang="zh-CN" dirty="0">
                <a:solidFill>
                  <a:srgbClr val="A9B7C6"/>
                </a:solidFill>
              </a:rPr>
            </a:br>
            <a:r>
              <a:rPr lang="en-US" altLang="zh-CN" dirty="0">
                <a:solidFill>
                  <a:srgbClr val="A9B7C6"/>
                </a:solidFill>
              </a:rPr>
              <a:t>   </a:t>
            </a:r>
            <a:r>
              <a:rPr lang="en-US" altLang="zh-CN" dirty="0">
                <a:solidFill>
                  <a:srgbClr val="CC7832"/>
                </a:solidFill>
              </a:rPr>
              <a:t>return null;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A9B7C6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503" y="560790"/>
            <a:ext cx="3392937" cy="15907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IMPLEMENT: </a:t>
            </a:r>
            <a:br>
              <a:rPr lang="en-US" dirty="0" smtClean="0"/>
            </a:br>
            <a:r>
              <a:rPr lang="en-US" dirty="0" smtClean="0"/>
              <a:t>4.2 Encrypt </a:t>
            </a:r>
            <a:br>
              <a:rPr lang="en-US" dirty="0" smtClean="0"/>
            </a:b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6824626" cy="5876366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r>
              <a:rPr lang="en-US" altLang="zh-CN" sz="2900" dirty="0" err="1"/>
              <a:t>DefaultChinapayCoreService</a:t>
            </a:r>
            <a:endParaRPr lang="en-US" altLang="zh-CN" sz="2900" dirty="0"/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CC7832"/>
                </a:solidFill>
              </a:rPr>
              <a:t>public </a:t>
            </a:r>
            <a:r>
              <a:rPr lang="en-US" altLang="zh-CN" dirty="0" err="1">
                <a:solidFill>
                  <a:srgbClr val="CC7832"/>
                </a:solidFill>
              </a:rPr>
              <a:t>boolean</a:t>
            </a:r>
            <a:r>
              <a:rPr lang="en-US" altLang="zh-CN" dirty="0">
                <a:solidFill>
                  <a:srgbClr val="CC7832"/>
                </a:solidFill>
              </a:rPr>
              <a:t> </a:t>
            </a:r>
            <a:r>
              <a:rPr lang="en-US" altLang="zh-CN" dirty="0">
                <a:solidFill>
                  <a:srgbClr val="FFC66D"/>
                </a:solidFill>
              </a:rPr>
              <a:t>verify</a:t>
            </a:r>
            <a:r>
              <a:rPr lang="en-US" altLang="zh-CN" dirty="0">
                <a:solidFill>
                  <a:srgbClr val="A9B7C6"/>
                </a:solidFill>
              </a:rPr>
              <a:t>(</a:t>
            </a:r>
            <a:r>
              <a:rPr lang="en-US" altLang="zh-CN" dirty="0">
                <a:solidFill>
                  <a:srgbClr val="CC7832"/>
                </a:solidFill>
              </a:rPr>
              <a:t>final </a:t>
            </a:r>
            <a:r>
              <a:rPr lang="en-US" altLang="zh-CN" dirty="0">
                <a:solidFill>
                  <a:srgbClr val="A9B7C6"/>
                </a:solidFill>
              </a:rPr>
              <a:t>Map&lt;String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A9B7C6"/>
                </a:solidFill>
              </a:rPr>
              <a:t>String&gt; </a:t>
            </a:r>
            <a:r>
              <a:rPr lang="en-US" altLang="zh-CN" dirty="0" err="1">
                <a:solidFill>
                  <a:srgbClr val="A9B7C6"/>
                </a:solidFill>
              </a:rPr>
              <a:t>resData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A9B7C6"/>
                </a:solidFill>
              </a:rPr>
              <a:t>String encoding)</a:t>
            </a:r>
            <a:br>
              <a:rPr lang="en-US" altLang="zh-CN" dirty="0">
                <a:solidFill>
                  <a:srgbClr val="A9B7C6"/>
                </a:solidFill>
              </a:rPr>
            </a:br>
            <a:r>
              <a:rPr lang="en-US" altLang="zh-CN" dirty="0">
                <a:solidFill>
                  <a:srgbClr val="A9B7C6"/>
                </a:solidFill>
              </a:rPr>
              <a:t>{</a:t>
            </a:r>
            <a:br>
              <a:rPr lang="en-US" altLang="zh-CN" dirty="0">
                <a:solidFill>
                  <a:srgbClr val="A9B7C6"/>
                </a:solidFill>
              </a:rPr>
            </a:br>
            <a:r>
              <a:rPr lang="en-US" altLang="zh-CN" dirty="0">
                <a:solidFill>
                  <a:srgbClr val="A9B7C6"/>
                </a:solidFill>
              </a:rPr>
              <a:t/>
            </a:r>
            <a:br>
              <a:rPr lang="en-US" altLang="zh-CN" dirty="0">
                <a:solidFill>
                  <a:srgbClr val="A9B7C6"/>
                </a:solidFill>
              </a:rPr>
            </a:br>
            <a:r>
              <a:rPr lang="en-US" altLang="zh-CN" dirty="0">
                <a:solidFill>
                  <a:srgbClr val="A9B7C6"/>
                </a:solidFill>
              </a:rPr>
              <a:t>    </a:t>
            </a:r>
            <a:r>
              <a:rPr lang="en-US" altLang="zh-CN" dirty="0" err="1">
                <a:solidFill>
                  <a:srgbClr val="A9B7C6"/>
                </a:solidFill>
              </a:rPr>
              <a:t>LogUtil.</a:t>
            </a:r>
            <a:r>
              <a:rPr lang="en-US" altLang="zh-CN" i="1" dirty="0" err="1">
                <a:solidFill>
                  <a:srgbClr val="A9B7C6"/>
                </a:solidFill>
              </a:rPr>
              <a:t>writeLog</a:t>
            </a:r>
            <a:r>
              <a:rPr lang="en-US" altLang="zh-CN" dirty="0">
                <a:solidFill>
                  <a:srgbClr val="A9B7C6"/>
                </a:solidFill>
              </a:rPr>
              <a:t>(</a:t>
            </a:r>
            <a:r>
              <a:rPr lang="en-US" altLang="zh-CN" dirty="0">
                <a:solidFill>
                  <a:srgbClr val="6A8759"/>
                </a:solidFill>
              </a:rPr>
              <a:t>"Start to verify"</a:t>
            </a:r>
            <a:r>
              <a:rPr lang="en-US" altLang="zh-CN" dirty="0">
                <a:solidFill>
                  <a:srgbClr val="A9B7C6"/>
                </a:solidFill>
              </a:rPr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if </a:t>
            </a:r>
            <a:r>
              <a:rPr lang="en-US" altLang="zh-CN" dirty="0">
                <a:solidFill>
                  <a:srgbClr val="A9B7C6"/>
                </a:solidFill>
              </a:rPr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StringUtils.</a:t>
            </a:r>
            <a:r>
              <a:rPr lang="en-US" altLang="zh-CN" i="1" dirty="0" err="1">
                <a:solidFill>
                  <a:srgbClr val="A9B7C6"/>
                </a:solidFill>
              </a:rPr>
              <a:t>isEmpty</a:t>
            </a:r>
            <a:r>
              <a:rPr lang="en-US" altLang="zh-CN" dirty="0">
                <a:solidFill>
                  <a:srgbClr val="A9B7C6"/>
                </a:solidFill>
              </a:rPr>
              <a:t>(encoding)) {</a:t>
            </a:r>
            <a:br>
              <a:rPr lang="en-US" altLang="zh-CN" dirty="0">
                <a:solidFill>
                  <a:srgbClr val="A9B7C6"/>
                </a:solidFill>
              </a:rPr>
            </a:br>
            <a:r>
              <a:rPr lang="en-US" altLang="zh-CN" dirty="0">
                <a:solidFill>
                  <a:srgbClr val="A9B7C6"/>
                </a:solidFill>
              </a:rPr>
              <a:t>        encoding = </a:t>
            </a:r>
            <a:r>
              <a:rPr lang="en-US" altLang="zh-CN" dirty="0">
                <a:solidFill>
                  <a:srgbClr val="6A8759"/>
                </a:solidFill>
              </a:rPr>
              <a:t>"UTF-8"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dirty="0">
                <a:solidFill>
                  <a:srgbClr val="A9B7C6"/>
                </a:solidFill>
              </a:rPr>
              <a:t>}</a:t>
            </a:r>
            <a:br>
              <a:rPr lang="en-US" altLang="zh-CN" dirty="0">
                <a:solidFill>
                  <a:srgbClr val="A9B7C6"/>
                </a:solidFill>
              </a:rPr>
            </a:br>
            <a:r>
              <a:rPr lang="en-US" altLang="zh-CN" dirty="0">
                <a:solidFill>
                  <a:srgbClr val="A9B7C6"/>
                </a:solidFill>
              </a:rPr>
              <a:t>    String </a:t>
            </a:r>
            <a:r>
              <a:rPr lang="en-US" altLang="zh-CN" dirty="0" err="1">
                <a:solidFill>
                  <a:srgbClr val="A9B7C6"/>
                </a:solidFill>
              </a:rPr>
              <a:t>stringSign</a:t>
            </a:r>
            <a:r>
              <a:rPr lang="en-US" altLang="zh-CN" dirty="0">
                <a:solidFill>
                  <a:srgbClr val="A9B7C6"/>
                </a:solidFill>
              </a:rPr>
              <a:t> = </a:t>
            </a:r>
            <a:r>
              <a:rPr lang="en-US" altLang="zh-CN" dirty="0" err="1">
                <a:solidFill>
                  <a:srgbClr val="A9B7C6"/>
                </a:solidFill>
              </a:rPr>
              <a:t>resData.get</a:t>
            </a:r>
            <a:r>
              <a:rPr lang="en-US" altLang="zh-CN" dirty="0">
                <a:solidFill>
                  <a:srgbClr val="A9B7C6"/>
                </a:solidFill>
              </a:rPr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SDKConstants.</a:t>
            </a:r>
            <a:r>
              <a:rPr lang="en-US" altLang="zh-CN" i="1" dirty="0" err="1">
                <a:solidFill>
                  <a:srgbClr val="9876AA"/>
                </a:solidFill>
              </a:rPr>
              <a:t>param_signature</a:t>
            </a:r>
            <a:r>
              <a:rPr lang="en-US" altLang="zh-CN" dirty="0">
                <a:solidFill>
                  <a:srgbClr val="A9B7C6"/>
                </a:solidFill>
              </a:rPr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/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dirty="0">
                <a:solidFill>
                  <a:srgbClr val="808080"/>
                </a:solidFill>
              </a:rPr>
              <a:t>// </a:t>
            </a:r>
            <a:r>
              <a:rPr lang="zh-CN" altLang="zh-CN" dirty="0">
                <a:solidFill>
                  <a:srgbClr val="808080"/>
                </a:solidFill>
              </a:rPr>
              <a:t>从返回报文中获取</a:t>
            </a:r>
            <a:r>
              <a:rPr lang="en-US" altLang="zh-CN" dirty="0" err="1">
                <a:solidFill>
                  <a:srgbClr val="808080"/>
                </a:solidFill>
              </a:rPr>
              <a:t>certId</a:t>
            </a:r>
            <a:r>
              <a:rPr lang="en-US" altLang="zh-CN" dirty="0">
                <a:solidFill>
                  <a:srgbClr val="808080"/>
                </a:solidFill>
              </a:rPr>
              <a:t> </a:t>
            </a:r>
            <a:r>
              <a:rPr lang="zh-CN" altLang="zh-CN" dirty="0">
                <a:solidFill>
                  <a:srgbClr val="808080"/>
                </a:solidFill>
              </a:rPr>
              <a:t>，然后去证书静态</a:t>
            </a:r>
            <a:r>
              <a:rPr lang="en-US" altLang="zh-CN" dirty="0">
                <a:solidFill>
                  <a:srgbClr val="808080"/>
                </a:solidFill>
              </a:rPr>
              <a:t>Map</a:t>
            </a:r>
            <a:r>
              <a:rPr lang="zh-CN" altLang="zh-CN" dirty="0">
                <a:solidFill>
                  <a:srgbClr val="808080"/>
                </a:solidFill>
              </a:rPr>
              <a:t>中查询对应验签证书对象</a:t>
            </a:r>
            <a:r>
              <a:rPr lang="en-US" altLang="zh-CN" dirty="0">
                <a:solidFill>
                  <a:srgbClr val="808080"/>
                </a:solidFill>
              </a:rPr>
              <a:t/>
            </a:r>
            <a:br>
              <a:rPr lang="en-US" altLang="zh-CN" dirty="0">
                <a:solidFill>
                  <a:srgbClr val="808080"/>
                </a:solidFill>
              </a:rPr>
            </a:br>
            <a:r>
              <a:rPr lang="en-US" altLang="zh-CN" dirty="0">
                <a:solidFill>
                  <a:srgbClr val="808080"/>
                </a:solidFill>
              </a:rPr>
              <a:t>    </a:t>
            </a:r>
            <a:r>
              <a:rPr lang="en-US" altLang="zh-CN" dirty="0">
                <a:solidFill>
                  <a:srgbClr val="A9B7C6"/>
                </a:solidFill>
              </a:rPr>
              <a:t>String </a:t>
            </a:r>
            <a:r>
              <a:rPr lang="en-US" altLang="zh-CN" dirty="0" err="1">
                <a:solidFill>
                  <a:srgbClr val="A9B7C6"/>
                </a:solidFill>
              </a:rPr>
              <a:t>certId</a:t>
            </a:r>
            <a:r>
              <a:rPr lang="en-US" altLang="zh-CN" dirty="0">
                <a:solidFill>
                  <a:srgbClr val="A9B7C6"/>
                </a:solidFill>
              </a:rPr>
              <a:t> = </a:t>
            </a:r>
            <a:r>
              <a:rPr lang="en-US" altLang="zh-CN" dirty="0" err="1">
                <a:solidFill>
                  <a:srgbClr val="A9B7C6"/>
                </a:solidFill>
              </a:rPr>
              <a:t>resData.get</a:t>
            </a:r>
            <a:r>
              <a:rPr lang="en-US" altLang="zh-CN" dirty="0">
                <a:solidFill>
                  <a:srgbClr val="A9B7C6"/>
                </a:solidFill>
              </a:rPr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SDKConstants.</a:t>
            </a:r>
            <a:r>
              <a:rPr lang="en-US" altLang="zh-CN" i="1" dirty="0" err="1">
                <a:solidFill>
                  <a:srgbClr val="9876AA"/>
                </a:solidFill>
              </a:rPr>
              <a:t>param_certId</a:t>
            </a:r>
            <a:r>
              <a:rPr lang="en-US" altLang="zh-CN" dirty="0">
                <a:solidFill>
                  <a:srgbClr val="A9B7C6"/>
                </a:solidFill>
              </a:rPr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dirty="0">
                <a:solidFill>
                  <a:srgbClr val="808080"/>
                </a:solidFill>
              </a:rPr>
              <a:t>//</a:t>
            </a:r>
            <a:r>
              <a:rPr lang="zh-CN" altLang="zh-CN" dirty="0">
                <a:solidFill>
                  <a:srgbClr val="808080"/>
                </a:solidFill>
              </a:rPr>
              <a:t>对返回报文串验签使用的验签公钥序列号</a:t>
            </a:r>
            <a:r>
              <a:rPr lang="en-US" altLang="zh-CN" dirty="0">
                <a:solidFill>
                  <a:srgbClr val="808080"/>
                </a:solidFill>
              </a:rPr>
              <a:t/>
            </a:r>
            <a:br>
              <a:rPr lang="en-US" altLang="zh-CN" dirty="0">
                <a:solidFill>
                  <a:srgbClr val="808080"/>
                </a:solidFill>
              </a:rPr>
            </a:br>
            <a:r>
              <a:rPr lang="en-US" altLang="zh-CN" dirty="0">
                <a:solidFill>
                  <a:srgbClr val="808080"/>
                </a:solidFill>
              </a:rPr>
              <a:t>    </a:t>
            </a:r>
            <a:r>
              <a:rPr lang="en-US" altLang="zh-CN" dirty="0" err="1">
                <a:solidFill>
                  <a:srgbClr val="A9B7C6"/>
                </a:solidFill>
              </a:rPr>
              <a:t>LogUtil.</a:t>
            </a:r>
            <a:r>
              <a:rPr lang="en-US" altLang="zh-CN" i="1" dirty="0" err="1">
                <a:solidFill>
                  <a:srgbClr val="A9B7C6"/>
                </a:solidFill>
              </a:rPr>
              <a:t>writeLog</a:t>
            </a:r>
            <a:r>
              <a:rPr lang="en-US" altLang="zh-CN" dirty="0">
                <a:solidFill>
                  <a:srgbClr val="A9B7C6"/>
                </a:solidFill>
              </a:rPr>
              <a:t>(</a:t>
            </a:r>
            <a:r>
              <a:rPr lang="en-US" altLang="zh-CN" dirty="0">
                <a:solidFill>
                  <a:srgbClr val="6A8759"/>
                </a:solidFill>
              </a:rPr>
              <a:t>"public </a:t>
            </a:r>
            <a:r>
              <a:rPr lang="en-US" altLang="zh-CN" dirty="0" err="1">
                <a:solidFill>
                  <a:srgbClr val="6A8759"/>
                </a:solidFill>
              </a:rPr>
              <a:t>certId</a:t>
            </a:r>
            <a:r>
              <a:rPr lang="zh-CN" altLang="zh-CN" dirty="0">
                <a:solidFill>
                  <a:srgbClr val="6A8759"/>
                </a:solidFill>
              </a:rPr>
              <a:t>：</a:t>
            </a:r>
            <a:r>
              <a:rPr lang="en-US" altLang="zh-CN" dirty="0">
                <a:solidFill>
                  <a:srgbClr val="6A8759"/>
                </a:solidFill>
              </a:rPr>
              <a:t>["</a:t>
            </a:r>
            <a:r>
              <a:rPr lang="en-US" altLang="zh-CN" dirty="0">
                <a:solidFill>
                  <a:srgbClr val="A9B7C6"/>
                </a:solidFill>
              </a:rPr>
              <a:t>+</a:t>
            </a:r>
            <a:r>
              <a:rPr lang="en-US" altLang="zh-CN" dirty="0" err="1">
                <a:solidFill>
                  <a:srgbClr val="A9B7C6"/>
                </a:solidFill>
              </a:rPr>
              <a:t>certId</a:t>
            </a:r>
            <a:r>
              <a:rPr lang="en-US" altLang="zh-CN" dirty="0">
                <a:solidFill>
                  <a:srgbClr val="A9B7C6"/>
                </a:solidFill>
              </a:rPr>
              <a:t>+</a:t>
            </a:r>
            <a:r>
              <a:rPr lang="en-US" altLang="zh-CN" dirty="0">
                <a:solidFill>
                  <a:srgbClr val="6A8759"/>
                </a:solidFill>
              </a:rPr>
              <a:t>"]"</a:t>
            </a:r>
            <a:r>
              <a:rPr lang="en-US" altLang="zh-CN" dirty="0">
                <a:solidFill>
                  <a:srgbClr val="A9B7C6"/>
                </a:solidFill>
              </a:rPr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/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dirty="0">
                <a:solidFill>
                  <a:srgbClr val="808080"/>
                </a:solidFill>
              </a:rPr>
              <a:t>// </a:t>
            </a:r>
            <a:r>
              <a:rPr lang="zh-CN" altLang="zh-CN" dirty="0">
                <a:solidFill>
                  <a:srgbClr val="808080"/>
                </a:solidFill>
              </a:rPr>
              <a:t>将</a:t>
            </a:r>
            <a:r>
              <a:rPr lang="en-US" altLang="zh-CN" dirty="0">
                <a:solidFill>
                  <a:srgbClr val="808080"/>
                </a:solidFill>
              </a:rPr>
              <a:t>Map</a:t>
            </a:r>
            <a:r>
              <a:rPr lang="zh-CN" altLang="zh-CN" dirty="0">
                <a:solidFill>
                  <a:srgbClr val="808080"/>
                </a:solidFill>
              </a:rPr>
              <a:t>信息转换成</a:t>
            </a:r>
            <a:r>
              <a:rPr lang="en-US" altLang="zh-CN" dirty="0">
                <a:solidFill>
                  <a:srgbClr val="808080"/>
                </a:solidFill>
              </a:rPr>
              <a:t>key1=value1&amp;key2=value2</a:t>
            </a:r>
            <a:r>
              <a:rPr lang="zh-CN" altLang="zh-CN" dirty="0">
                <a:solidFill>
                  <a:srgbClr val="808080"/>
                </a:solidFill>
              </a:rPr>
              <a:t>的形式</a:t>
            </a:r>
            <a:r>
              <a:rPr lang="en-US" altLang="zh-CN" dirty="0">
                <a:solidFill>
                  <a:srgbClr val="808080"/>
                </a:solidFill>
              </a:rPr>
              <a:t/>
            </a:r>
            <a:br>
              <a:rPr lang="en-US" altLang="zh-CN" dirty="0">
                <a:solidFill>
                  <a:srgbClr val="808080"/>
                </a:solidFill>
              </a:rPr>
            </a:br>
            <a:r>
              <a:rPr lang="en-US" altLang="zh-CN" dirty="0">
                <a:solidFill>
                  <a:srgbClr val="808080"/>
                </a:solidFill>
              </a:rPr>
              <a:t>    </a:t>
            </a:r>
            <a:r>
              <a:rPr lang="en-US" altLang="zh-CN" dirty="0">
                <a:solidFill>
                  <a:srgbClr val="A9B7C6"/>
                </a:solidFill>
              </a:rPr>
              <a:t>String </a:t>
            </a:r>
            <a:r>
              <a:rPr lang="en-US" altLang="zh-CN" dirty="0" err="1">
                <a:solidFill>
                  <a:srgbClr val="A9B7C6"/>
                </a:solidFill>
              </a:rPr>
              <a:t>stringData</a:t>
            </a:r>
            <a:r>
              <a:rPr lang="en-US" altLang="zh-CN" dirty="0">
                <a:solidFill>
                  <a:srgbClr val="A9B7C6"/>
                </a:solidFill>
              </a:rPr>
              <a:t> = SDKUtil.</a:t>
            </a:r>
            <a:r>
              <a:rPr lang="en-US" altLang="zh-CN" i="1" dirty="0">
                <a:solidFill>
                  <a:srgbClr val="A9B7C6"/>
                </a:solidFill>
              </a:rPr>
              <a:t>coverMap2String</a:t>
            </a:r>
            <a:r>
              <a:rPr lang="en-US" altLang="zh-CN" dirty="0">
                <a:solidFill>
                  <a:srgbClr val="A9B7C6"/>
                </a:solidFill>
              </a:rPr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resData</a:t>
            </a:r>
            <a:r>
              <a:rPr lang="en-US" altLang="zh-CN" dirty="0">
                <a:solidFill>
                  <a:srgbClr val="A9B7C6"/>
                </a:solidFill>
              </a:rPr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/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i="1" dirty="0">
                <a:solidFill>
                  <a:srgbClr val="9876AA"/>
                </a:solidFill>
              </a:rPr>
              <a:t>LOG</a:t>
            </a:r>
            <a:r>
              <a:rPr lang="en-US" altLang="zh-CN" dirty="0">
                <a:solidFill>
                  <a:srgbClr val="A9B7C6"/>
                </a:solidFill>
              </a:rPr>
              <a:t>.info(</a:t>
            </a:r>
            <a:r>
              <a:rPr lang="en-US" altLang="zh-CN" dirty="0">
                <a:solidFill>
                  <a:srgbClr val="6A8759"/>
                </a:solidFill>
              </a:rPr>
              <a:t>"Sign data</a:t>
            </a:r>
            <a:r>
              <a:rPr lang="zh-CN" altLang="zh-CN" dirty="0">
                <a:solidFill>
                  <a:srgbClr val="6A8759"/>
                </a:solidFill>
              </a:rPr>
              <a:t>：</a:t>
            </a:r>
            <a:r>
              <a:rPr lang="en-US" altLang="zh-CN" dirty="0">
                <a:solidFill>
                  <a:srgbClr val="6A8759"/>
                </a:solidFill>
              </a:rPr>
              <a:t>[" </a:t>
            </a:r>
            <a:r>
              <a:rPr lang="en-US" altLang="zh-CN" dirty="0">
                <a:solidFill>
                  <a:srgbClr val="A9B7C6"/>
                </a:solidFill>
              </a:rPr>
              <a:t>+ </a:t>
            </a:r>
            <a:r>
              <a:rPr lang="en-US" altLang="zh-CN" dirty="0" err="1">
                <a:solidFill>
                  <a:srgbClr val="A9B7C6"/>
                </a:solidFill>
              </a:rPr>
              <a:t>stringData</a:t>
            </a:r>
            <a:r>
              <a:rPr lang="en-US" altLang="zh-CN" dirty="0">
                <a:solidFill>
                  <a:srgbClr val="A9B7C6"/>
                </a:solidFill>
              </a:rPr>
              <a:t> + </a:t>
            </a:r>
            <a:r>
              <a:rPr lang="en-US" altLang="zh-CN" dirty="0">
                <a:solidFill>
                  <a:srgbClr val="6A8759"/>
                </a:solidFill>
              </a:rPr>
              <a:t>"]"</a:t>
            </a:r>
            <a:r>
              <a:rPr lang="en-US" altLang="zh-CN" dirty="0">
                <a:solidFill>
                  <a:srgbClr val="A9B7C6"/>
                </a:solidFill>
              </a:rPr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/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try </a:t>
            </a:r>
            <a:r>
              <a:rPr lang="en-US" altLang="zh-CN" dirty="0">
                <a:solidFill>
                  <a:srgbClr val="A9B7C6"/>
                </a:solidFill>
              </a:rPr>
              <a:t>{</a:t>
            </a:r>
            <a:br>
              <a:rPr lang="en-US" altLang="zh-CN" dirty="0">
                <a:solidFill>
                  <a:srgbClr val="A9B7C6"/>
                </a:solidFill>
              </a:rPr>
            </a:br>
            <a:r>
              <a:rPr lang="en-US" altLang="zh-CN" dirty="0">
                <a:solidFill>
                  <a:srgbClr val="A9B7C6"/>
                </a:solidFill>
              </a:rPr>
              <a:t>        </a:t>
            </a:r>
            <a:r>
              <a:rPr lang="en-US" altLang="zh-CN" dirty="0">
                <a:solidFill>
                  <a:srgbClr val="808080"/>
                </a:solidFill>
              </a:rPr>
              <a:t>// </a:t>
            </a:r>
            <a:r>
              <a:rPr lang="zh-CN" altLang="zh-CN" dirty="0">
                <a:solidFill>
                  <a:srgbClr val="808080"/>
                </a:solidFill>
              </a:rPr>
              <a:t>验证签名需要用银联发给商户的公钥证书</a:t>
            </a:r>
            <a:r>
              <a:rPr lang="en-US" altLang="zh-CN" dirty="0">
                <a:solidFill>
                  <a:srgbClr val="808080"/>
                </a:solidFill>
              </a:rPr>
              <a:t>.</a:t>
            </a:r>
            <a:br>
              <a:rPr lang="en-US" altLang="zh-CN" dirty="0">
                <a:solidFill>
                  <a:srgbClr val="808080"/>
                </a:solidFill>
              </a:rPr>
            </a:br>
            <a:r>
              <a:rPr lang="en-US" altLang="zh-CN" dirty="0">
                <a:solidFill>
                  <a:srgbClr val="808080"/>
                </a:solidFill>
              </a:rPr>
              <a:t>        </a:t>
            </a:r>
            <a:r>
              <a:rPr lang="en-US" altLang="zh-CN" dirty="0">
                <a:solidFill>
                  <a:srgbClr val="CC7832"/>
                </a:solidFill>
              </a:rPr>
              <a:t>return </a:t>
            </a:r>
            <a:r>
              <a:rPr lang="en-US" altLang="zh-CN" dirty="0" err="1">
                <a:solidFill>
                  <a:srgbClr val="A9B7C6"/>
                </a:solidFill>
              </a:rPr>
              <a:t>SecureUtil.</a:t>
            </a:r>
            <a:r>
              <a:rPr lang="en-US" altLang="zh-CN" i="1" dirty="0" err="1">
                <a:solidFill>
                  <a:srgbClr val="A9B7C6"/>
                </a:solidFill>
              </a:rPr>
              <a:t>validateSignBySoft</a:t>
            </a:r>
            <a:r>
              <a:rPr lang="en-US" altLang="zh-CN" dirty="0">
                <a:solidFill>
                  <a:srgbClr val="A9B7C6"/>
                </a:solidFill>
              </a:rPr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CertUtil</a:t>
            </a:r>
            <a:r>
              <a:rPr lang="en-US" altLang="zh-CN" dirty="0">
                <a:solidFill>
                  <a:srgbClr val="A9B7C6"/>
                </a:solidFill>
              </a:rPr>
              <a:t/>
            </a:r>
            <a:br>
              <a:rPr lang="en-US" altLang="zh-CN" dirty="0">
                <a:solidFill>
                  <a:srgbClr val="A9B7C6"/>
                </a:solidFill>
              </a:rPr>
            </a:br>
            <a:r>
              <a:rPr lang="en-US" altLang="zh-CN" dirty="0">
                <a:solidFill>
                  <a:srgbClr val="A9B7C6"/>
                </a:solidFill>
              </a:rPr>
              <a:t>                .</a:t>
            </a:r>
            <a:r>
              <a:rPr lang="en-US" altLang="zh-CN" i="1" dirty="0" err="1">
                <a:solidFill>
                  <a:srgbClr val="A9B7C6"/>
                </a:solidFill>
              </a:rPr>
              <a:t>getValidateKey</a:t>
            </a:r>
            <a:r>
              <a:rPr lang="en-US" altLang="zh-CN" dirty="0">
                <a:solidFill>
                  <a:srgbClr val="A9B7C6"/>
                </a:solidFill>
              </a:rPr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certId</a:t>
            </a:r>
            <a:r>
              <a:rPr lang="en-US" altLang="zh-CN" dirty="0">
                <a:solidFill>
                  <a:srgbClr val="A9B7C6"/>
                </a:solidFill>
              </a:rPr>
              <a:t>)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A9B7C6"/>
                </a:solidFill>
              </a:rPr>
              <a:t>SecureUtil.</a:t>
            </a:r>
            <a:r>
              <a:rPr lang="en-US" altLang="zh-CN" i="1" dirty="0">
                <a:solidFill>
                  <a:srgbClr val="A9B7C6"/>
                </a:solidFill>
              </a:rPr>
              <a:t>base64Decode</a:t>
            </a:r>
            <a:r>
              <a:rPr lang="en-US" altLang="zh-CN" dirty="0">
                <a:solidFill>
                  <a:srgbClr val="A9B7C6"/>
                </a:solidFill>
              </a:rPr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stringSign</a:t>
            </a:r>
            <a:r>
              <a:rPr lang="en-US" altLang="zh-CN" dirty="0">
                <a:solidFill>
                  <a:srgbClr val="A9B7C6"/>
                </a:solidFill>
              </a:rPr>
              <a:t/>
            </a:r>
            <a:br>
              <a:rPr lang="en-US" altLang="zh-CN" dirty="0">
                <a:solidFill>
                  <a:srgbClr val="A9B7C6"/>
                </a:solidFill>
              </a:rPr>
            </a:br>
            <a:r>
              <a:rPr lang="en-US" altLang="zh-CN" dirty="0">
                <a:solidFill>
                  <a:srgbClr val="A9B7C6"/>
                </a:solidFill>
              </a:rPr>
              <a:t>                .</a:t>
            </a:r>
            <a:r>
              <a:rPr lang="en-US" altLang="zh-CN" dirty="0" err="1">
                <a:solidFill>
                  <a:srgbClr val="A9B7C6"/>
                </a:solidFill>
              </a:rPr>
              <a:t>getBytes</a:t>
            </a:r>
            <a:r>
              <a:rPr lang="en-US" altLang="zh-CN" dirty="0">
                <a:solidFill>
                  <a:srgbClr val="A9B7C6"/>
                </a:solidFill>
              </a:rPr>
              <a:t>(encoding))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A9B7C6"/>
                </a:solidFill>
              </a:rPr>
              <a:t>SecureUtil.</a:t>
            </a:r>
            <a:r>
              <a:rPr lang="en-US" altLang="zh-CN" i="1" dirty="0">
                <a:solidFill>
                  <a:srgbClr val="A9B7C6"/>
                </a:solidFill>
              </a:rPr>
              <a:t>sha1X16</a:t>
            </a:r>
            <a:r>
              <a:rPr lang="en-US" altLang="zh-CN" dirty="0">
                <a:solidFill>
                  <a:srgbClr val="A9B7C6"/>
                </a:solidFill>
              </a:rPr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stringData</a:t>
            </a:r>
            <a:r>
              <a:rPr lang="en-US" altLang="zh-CN" dirty="0">
                <a:solidFill>
                  <a:srgbClr val="CC7832"/>
                </a:solidFill>
              </a:rPr>
              <a:t>,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        </a:t>
            </a:r>
            <a:r>
              <a:rPr lang="en-US" altLang="zh-CN" dirty="0">
                <a:solidFill>
                  <a:srgbClr val="A9B7C6"/>
                </a:solidFill>
              </a:rPr>
              <a:t>encoding))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dirty="0">
                <a:solidFill>
                  <a:srgbClr val="A9B7C6"/>
                </a:solidFill>
              </a:rPr>
              <a:t>} </a:t>
            </a:r>
            <a:r>
              <a:rPr lang="en-US" altLang="zh-CN" dirty="0">
                <a:solidFill>
                  <a:srgbClr val="CC7832"/>
                </a:solidFill>
              </a:rPr>
              <a:t>catch </a:t>
            </a:r>
            <a:r>
              <a:rPr lang="en-US" altLang="zh-CN" dirty="0">
                <a:solidFill>
                  <a:srgbClr val="A9B7C6"/>
                </a:solidFill>
              </a:rPr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UnsupportedEncodingException</a:t>
            </a:r>
            <a:r>
              <a:rPr lang="en-US" altLang="zh-CN" dirty="0">
                <a:solidFill>
                  <a:srgbClr val="A9B7C6"/>
                </a:solidFill>
              </a:rPr>
              <a:t> e) {</a:t>
            </a:r>
            <a:br>
              <a:rPr lang="en-US" altLang="zh-CN" dirty="0">
                <a:solidFill>
                  <a:srgbClr val="A9B7C6"/>
                </a:solidFill>
              </a:rPr>
            </a:br>
            <a:r>
              <a:rPr lang="en-US" altLang="zh-CN" dirty="0">
                <a:solidFill>
                  <a:srgbClr val="A9B7C6"/>
                </a:solidFill>
              </a:rPr>
              <a:t>        </a:t>
            </a:r>
            <a:r>
              <a:rPr lang="en-US" altLang="zh-CN" dirty="0" err="1">
                <a:solidFill>
                  <a:srgbClr val="A9B7C6"/>
                </a:solidFill>
              </a:rPr>
              <a:t>LogUtil.</a:t>
            </a:r>
            <a:r>
              <a:rPr lang="en-US" altLang="zh-CN" i="1" dirty="0" err="1">
                <a:solidFill>
                  <a:srgbClr val="A9B7C6"/>
                </a:solidFill>
              </a:rPr>
              <a:t>writeErrorLog</a:t>
            </a:r>
            <a:r>
              <a:rPr lang="en-US" altLang="zh-CN" dirty="0">
                <a:solidFill>
                  <a:srgbClr val="A9B7C6"/>
                </a:solidFill>
              </a:rPr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e.getMessage</a:t>
            </a:r>
            <a:r>
              <a:rPr lang="en-US" altLang="zh-CN" dirty="0">
                <a:solidFill>
                  <a:srgbClr val="A9B7C6"/>
                </a:solidFill>
              </a:rPr>
              <a:t>()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A9B7C6"/>
                </a:solidFill>
              </a:rPr>
              <a:t>e)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dirty="0">
                <a:solidFill>
                  <a:srgbClr val="A9B7C6"/>
                </a:solidFill>
              </a:rPr>
              <a:t>} </a:t>
            </a:r>
            <a:r>
              <a:rPr lang="en-US" altLang="zh-CN" dirty="0">
                <a:solidFill>
                  <a:srgbClr val="CC7832"/>
                </a:solidFill>
              </a:rPr>
              <a:t>catch </a:t>
            </a:r>
            <a:r>
              <a:rPr lang="en-US" altLang="zh-CN" dirty="0">
                <a:solidFill>
                  <a:srgbClr val="A9B7C6"/>
                </a:solidFill>
              </a:rPr>
              <a:t>(Exception e) {</a:t>
            </a:r>
            <a:br>
              <a:rPr lang="en-US" altLang="zh-CN" dirty="0">
                <a:solidFill>
                  <a:srgbClr val="A9B7C6"/>
                </a:solidFill>
              </a:rPr>
            </a:br>
            <a:r>
              <a:rPr lang="en-US" altLang="zh-CN" dirty="0">
                <a:solidFill>
                  <a:srgbClr val="A9B7C6"/>
                </a:solidFill>
              </a:rPr>
              <a:t>        </a:t>
            </a:r>
            <a:r>
              <a:rPr lang="en-US" altLang="zh-CN" dirty="0" err="1">
                <a:solidFill>
                  <a:srgbClr val="A9B7C6"/>
                </a:solidFill>
              </a:rPr>
              <a:t>LogUtil.</a:t>
            </a:r>
            <a:r>
              <a:rPr lang="en-US" altLang="zh-CN" i="1" dirty="0" err="1">
                <a:solidFill>
                  <a:srgbClr val="A9B7C6"/>
                </a:solidFill>
              </a:rPr>
              <a:t>writeErrorLog</a:t>
            </a:r>
            <a:r>
              <a:rPr lang="en-US" altLang="zh-CN" dirty="0">
                <a:solidFill>
                  <a:srgbClr val="A9B7C6"/>
                </a:solidFill>
              </a:rPr>
              <a:t>(</a:t>
            </a:r>
            <a:r>
              <a:rPr lang="en-US" altLang="zh-CN" dirty="0" err="1">
                <a:solidFill>
                  <a:srgbClr val="A9B7C6"/>
                </a:solidFill>
              </a:rPr>
              <a:t>e.getMessage</a:t>
            </a:r>
            <a:r>
              <a:rPr lang="en-US" altLang="zh-CN" dirty="0">
                <a:solidFill>
                  <a:srgbClr val="A9B7C6"/>
                </a:solidFill>
              </a:rPr>
              <a:t>()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A9B7C6"/>
                </a:solidFill>
              </a:rPr>
              <a:t>e)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dirty="0">
                <a:solidFill>
                  <a:srgbClr val="A9B7C6"/>
                </a:solidFill>
              </a:rPr>
              <a:t>}</a:t>
            </a:r>
            <a:br>
              <a:rPr lang="en-US" altLang="zh-CN" dirty="0">
                <a:solidFill>
                  <a:srgbClr val="A9B7C6"/>
                </a:solidFill>
              </a:rPr>
            </a:br>
            <a:r>
              <a:rPr lang="en-US" altLang="zh-CN" dirty="0">
                <a:solidFill>
                  <a:srgbClr val="A9B7C6"/>
                </a:solidFill>
              </a:rPr>
              <a:t>    </a:t>
            </a:r>
            <a:r>
              <a:rPr lang="en-US" altLang="zh-CN" dirty="0">
                <a:solidFill>
                  <a:srgbClr val="CC7832"/>
                </a:solidFill>
              </a:rPr>
              <a:t>return false;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A9B7C6"/>
                </a:solidFill>
              </a:rPr>
              <a:t>}</a:t>
            </a:r>
            <a:r>
              <a:rPr lang="zh-CN" altLang="zh-CN" dirty="0"/>
              <a:t> </a:t>
            </a:r>
            <a:r>
              <a:rPr lang="en-US" altLang="zh-CN" sz="2200" kern="100" dirty="0">
                <a:latin typeface="Calibri"/>
                <a:ea typeface="宋体"/>
                <a:cs typeface="Times New Roman"/>
              </a:rPr>
              <a:t> </a:t>
            </a:r>
            <a:endParaRPr lang="zh-CN" altLang="zh-CN" sz="2200" kern="100" dirty="0">
              <a:latin typeface="Calibri"/>
              <a:ea typeface="宋体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5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503" y="560790"/>
            <a:ext cx="3392937" cy="15907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IMPLEMENT: </a:t>
            </a:r>
            <a:br>
              <a:rPr lang="en-US" dirty="0" smtClean="0"/>
            </a:br>
            <a:r>
              <a:rPr lang="en-US" dirty="0" smtClean="0"/>
              <a:t>4.3 UPDATE THE TRANSITION</a:t>
            </a:r>
            <a:br>
              <a:rPr lang="en-US" dirty="0" smtClean="0"/>
            </a:br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6824626" cy="5876366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3200" dirty="0" err="1"/>
              <a:t>DefaultEpamPaymentService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CC7832"/>
                </a:solidFill>
              </a:rPr>
              <a:t>private </a:t>
            </a:r>
            <a:r>
              <a:rPr lang="en-US" altLang="zh-CN" sz="1400" dirty="0" err="1">
                <a:solidFill>
                  <a:srgbClr val="A9B7C6"/>
                </a:solidFill>
              </a:rPr>
              <a:t>EpamTradeStatus</a:t>
            </a:r>
            <a:r>
              <a:rPr lang="en-US" altLang="zh-CN" sz="1400" dirty="0">
                <a:solidFill>
                  <a:srgbClr val="A9B7C6"/>
                </a:solidFill>
              </a:rPr>
              <a:t> </a:t>
            </a:r>
            <a:r>
              <a:rPr lang="en-US" altLang="zh-CN" sz="1400" dirty="0" err="1">
                <a:solidFill>
                  <a:srgbClr val="FFC66D"/>
                </a:solidFill>
              </a:rPr>
              <a:t>updatePaymentTransaction</a:t>
            </a:r>
            <a:r>
              <a:rPr lang="en-US" altLang="zh-CN" sz="1400" dirty="0">
                <a:solidFill>
                  <a:srgbClr val="A9B7C6"/>
                </a:solidFill>
              </a:rPr>
              <a:t>(</a:t>
            </a:r>
            <a:r>
              <a:rPr lang="en-US" altLang="zh-CN" sz="1400" dirty="0" err="1">
                <a:solidFill>
                  <a:srgbClr val="A9B7C6"/>
                </a:solidFill>
              </a:rPr>
              <a:t>OrderModel</a:t>
            </a:r>
            <a:r>
              <a:rPr lang="en-US" altLang="zh-CN" sz="1400" dirty="0">
                <a:solidFill>
                  <a:srgbClr val="A9B7C6"/>
                </a:solidFill>
              </a:rPr>
              <a:t> order</a:t>
            </a:r>
            <a:r>
              <a:rPr lang="en-US" altLang="zh-CN" sz="1400" dirty="0">
                <a:solidFill>
                  <a:srgbClr val="CC7832"/>
                </a:solidFill>
              </a:rPr>
              <a:t>, </a:t>
            </a:r>
            <a:r>
              <a:rPr lang="en-US" altLang="zh-CN" sz="1400" dirty="0" err="1">
                <a:solidFill>
                  <a:srgbClr val="A9B7C6"/>
                </a:solidFill>
              </a:rPr>
              <a:t>PaymentNotifyInfoData</a:t>
            </a:r>
            <a:r>
              <a:rPr lang="en-US" altLang="zh-CN" sz="1400" dirty="0">
                <a:solidFill>
                  <a:srgbClr val="A9B7C6"/>
                </a:solidFill>
              </a:rPr>
              <a:t> </a:t>
            </a:r>
            <a:r>
              <a:rPr lang="en-US" altLang="zh-CN" sz="1400" dirty="0" err="1">
                <a:solidFill>
                  <a:srgbClr val="A9B7C6"/>
                </a:solidFill>
              </a:rPr>
              <a:t>notifyData</a:t>
            </a:r>
            <a:r>
              <a:rPr lang="en-US" altLang="zh-CN" sz="1400" dirty="0">
                <a:solidFill>
                  <a:srgbClr val="CC7832"/>
                </a:solidFill>
              </a:rPr>
              <a:t>, </a:t>
            </a:r>
            <a:r>
              <a:rPr lang="en-US" altLang="zh-CN" sz="1400" dirty="0">
                <a:solidFill>
                  <a:srgbClr val="A9B7C6"/>
                </a:solidFill>
              </a:rPr>
              <a:t>String type) {</a:t>
            </a:r>
            <a:br>
              <a:rPr lang="en-US" altLang="zh-CN" sz="1400" dirty="0">
                <a:solidFill>
                  <a:srgbClr val="A9B7C6"/>
                </a:solidFill>
              </a:rPr>
            </a:br>
            <a:r>
              <a:rPr lang="en-US" altLang="zh-CN" sz="1400" i="1" dirty="0">
                <a:solidFill>
                  <a:srgbClr val="A9B7C6"/>
                </a:solidFill>
              </a:rPr>
              <a:t>      ……</a:t>
            </a:r>
            <a:r>
              <a:rPr lang="en-US" altLang="zh-CN" sz="1400" dirty="0">
                <a:solidFill>
                  <a:srgbClr val="CC7832"/>
                </a:solidFill>
              </a:rPr>
              <a:t/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 smtClean="0">
                <a:solidFill>
                  <a:srgbClr val="CC7832"/>
                </a:solidFill>
              </a:rPr>
              <a:t> </a:t>
            </a:r>
            <a:r>
              <a:rPr lang="en-US" altLang="zh-CN" sz="1400" dirty="0" err="1" smtClean="0">
                <a:solidFill>
                  <a:srgbClr val="A9B7C6"/>
                </a:solidFill>
              </a:rPr>
              <a:t>EpampayTransaction.setLatestTradeStatus</a:t>
            </a:r>
            <a:r>
              <a:rPr lang="en-US" altLang="zh-CN" sz="1400" dirty="0" smtClean="0">
                <a:solidFill>
                  <a:srgbClr val="A9B7C6"/>
                </a:solidFill>
              </a:rPr>
              <a:t>(</a:t>
            </a:r>
            <a:r>
              <a:rPr lang="en-US" altLang="zh-CN" sz="1400" dirty="0" err="1" smtClean="0">
                <a:solidFill>
                  <a:srgbClr val="A9B7C6"/>
                </a:solidFill>
              </a:rPr>
              <a:t>notifyData.getRespCode</a:t>
            </a:r>
            <a:r>
              <a:rPr lang="en-US" altLang="zh-CN" sz="1400" dirty="0" smtClean="0">
                <a:solidFill>
                  <a:srgbClr val="A9B7C6"/>
                </a:solidFill>
              </a:rPr>
              <a:t>())</a:t>
            </a:r>
            <a:r>
              <a:rPr lang="en-US" altLang="zh-CN" sz="1400" dirty="0" smtClean="0">
                <a:solidFill>
                  <a:srgbClr val="CC7832"/>
                </a:solidFill>
              </a:rPr>
              <a:t>;</a:t>
            </a:r>
            <a:r>
              <a:rPr lang="en-US" altLang="zh-CN" sz="1400" dirty="0">
                <a:solidFill>
                  <a:srgbClr val="808080"/>
                </a:solidFill>
              </a:rPr>
              <a:t/>
            </a:r>
            <a:br>
              <a:rPr lang="en-US" altLang="zh-CN" sz="1400" dirty="0">
                <a:solidFill>
                  <a:srgbClr val="808080"/>
                </a:solidFill>
              </a:rPr>
            </a:br>
            <a:r>
              <a:rPr lang="en-US" altLang="zh-CN" sz="1400" dirty="0" err="1" smtClean="0">
                <a:solidFill>
                  <a:srgbClr val="A9B7C6"/>
                </a:solidFill>
              </a:rPr>
              <a:t>EpampayTransaction.setTradeEpamNo</a:t>
            </a:r>
            <a:r>
              <a:rPr lang="en-US" altLang="zh-CN" sz="1400" dirty="0" smtClean="0">
                <a:solidFill>
                  <a:srgbClr val="A9B7C6"/>
                </a:solidFill>
              </a:rPr>
              <a:t>(</a:t>
            </a:r>
            <a:r>
              <a:rPr lang="en-US" altLang="zh-CN" sz="1400" dirty="0" err="1" smtClean="0">
                <a:solidFill>
                  <a:srgbClr val="A9B7C6"/>
                </a:solidFill>
              </a:rPr>
              <a:t>notifyData.getOrderId</a:t>
            </a:r>
            <a:r>
              <a:rPr lang="en-US" altLang="zh-CN" sz="1400" dirty="0">
                <a:solidFill>
                  <a:srgbClr val="A9B7C6"/>
                </a:solidFill>
              </a:rPr>
              <a:t>())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 err="1" smtClean="0">
                <a:solidFill>
                  <a:srgbClr val="A9B7C6"/>
                </a:solidFill>
              </a:rPr>
              <a:t>getModelService</a:t>
            </a:r>
            <a:r>
              <a:rPr lang="en-US" altLang="zh-CN" sz="1400" dirty="0">
                <a:solidFill>
                  <a:srgbClr val="A9B7C6"/>
                </a:solidFill>
              </a:rPr>
              <a:t>().save(</a:t>
            </a:r>
            <a:r>
              <a:rPr lang="en-US" altLang="zh-CN" sz="1400" dirty="0" err="1">
                <a:solidFill>
                  <a:srgbClr val="A9B7C6"/>
                </a:solidFill>
              </a:rPr>
              <a:t>EpampayTransaction</a:t>
            </a:r>
            <a:r>
              <a:rPr lang="en-US" altLang="zh-CN" sz="1400" dirty="0">
                <a:solidFill>
                  <a:srgbClr val="A9B7C6"/>
                </a:solidFill>
              </a:rPr>
              <a:t>)</a:t>
            </a:r>
            <a:r>
              <a:rPr lang="en-US" altLang="zh-CN" sz="1400" dirty="0">
                <a:solidFill>
                  <a:srgbClr val="CC7832"/>
                </a:solidFill>
              </a:rPr>
              <a:t>;</a:t>
            </a:r>
            <a:r>
              <a:rPr lang="en-US" altLang="zh-CN" sz="1400" dirty="0">
                <a:solidFill>
                  <a:srgbClr val="808080"/>
                </a:solidFill>
              </a:rPr>
              <a:t/>
            </a:r>
            <a:br>
              <a:rPr lang="en-US" altLang="zh-CN" sz="1400" dirty="0">
                <a:solidFill>
                  <a:srgbClr val="808080"/>
                </a:solidFill>
              </a:rPr>
            </a:br>
            <a:r>
              <a:rPr lang="en-US" altLang="zh-CN" sz="1400" dirty="0" err="1" smtClean="0">
                <a:solidFill>
                  <a:srgbClr val="A9B7C6"/>
                </a:solidFill>
              </a:rPr>
              <a:t>getPaymentTransactionEntryPopulator</a:t>
            </a:r>
            <a:r>
              <a:rPr lang="en-US" altLang="zh-CN" sz="1400" dirty="0" smtClean="0">
                <a:solidFill>
                  <a:srgbClr val="A9B7C6"/>
                </a:solidFill>
              </a:rPr>
              <a:t>().</a:t>
            </a:r>
            <a:r>
              <a:rPr lang="en-US" altLang="zh-CN" sz="1400" dirty="0">
                <a:solidFill>
                  <a:srgbClr val="A9B7C6"/>
                </a:solidFill>
              </a:rPr>
              <a:t>populate(</a:t>
            </a:r>
            <a:r>
              <a:rPr lang="en-US" altLang="zh-CN" sz="1400" dirty="0" err="1">
                <a:solidFill>
                  <a:srgbClr val="A9B7C6"/>
                </a:solidFill>
              </a:rPr>
              <a:t>notifyData</a:t>
            </a:r>
            <a:r>
              <a:rPr lang="en-US" altLang="zh-CN" sz="1400" dirty="0">
                <a:solidFill>
                  <a:srgbClr val="CC7832"/>
                </a:solidFill>
              </a:rPr>
              <a:t>, </a:t>
            </a:r>
            <a:r>
              <a:rPr lang="en-US" altLang="zh-CN" sz="1400" dirty="0">
                <a:solidFill>
                  <a:srgbClr val="A9B7C6"/>
                </a:solidFill>
              </a:rPr>
              <a:t>transaction</a:t>
            </a:r>
            <a:r>
              <a:rPr lang="en-US" altLang="zh-CN" sz="1400" dirty="0" smtClean="0">
                <a:solidFill>
                  <a:srgbClr val="A9B7C6"/>
                </a:solidFill>
              </a:rPr>
              <a:t>)</a:t>
            </a:r>
            <a:r>
              <a:rPr lang="en-US" altLang="zh-CN" sz="1400" dirty="0" smtClean="0">
                <a:solidFill>
                  <a:srgbClr val="CC7832"/>
                </a:solidFill>
              </a:rPr>
              <a:t>;</a:t>
            </a:r>
            <a:r>
              <a:rPr lang="en-US" altLang="zh-CN" sz="1400" dirty="0">
                <a:solidFill>
                  <a:srgbClr val="A9B7C6"/>
                </a:solidFill>
              </a:rPr>
              <a:t/>
            </a:r>
            <a:br>
              <a:rPr lang="en-US" altLang="zh-CN" sz="1400" dirty="0">
                <a:solidFill>
                  <a:srgbClr val="A9B7C6"/>
                </a:solidFill>
              </a:rPr>
            </a:br>
            <a:r>
              <a:rPr lang="en-US" altLang="zh-CN" sz="1400" dirty="0">
                <a:solidFill>
                  <a:srgbClr val="A9B7C6"/>
                </a:solidFill>
              </a:rPr>
              <a:t>     ……</a:t>
            </a:r>
            <a:r>
              <a:rPr lang="en-US" altLang="zh-CN" sz="1400" dirty="0">
                <a:solidFill>
                  <a:srgbClr val="CC7832"/>
                </a:solidFill>
              </a:rPr>
              <a:t/>
            </a:r>
            <a:br>
              <a:rPr lang="en-US" altLang="zh-CN" sz="1400" dirty="0">
                <a:solidFill>
                  <a:srgbClr val="CC7832"/>
                </a:solidFill>
              </a:rPr>
            </a:br>
            <a:r>
              <a:rPr lang="en-US" altLang="zh-CN" sz="1400" dirty="0">
                <a:solidFill>
                  <a:srgbClr val="CC7832"/>
                </a:solidFill>
              </a:rPr>
              <a:t>   </a:t>
            </a:r>
            <a:r>
              <a:rPr lang="en-US" altLang="zh-CN" sz="1400" dirty="0">
                <a:solidFill>
                  <a:srgbClr val="A9B7C6"/>
                </a:solidFill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253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503" y="560790"/>
            <a:ext cx="3392937" cy="2397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IMPLEMENT: </a:t>
            </a:r>
            <a:br>
              <a:rPr lang="en-US" dirty="0" smtClean="0"/>
            </a:br>
            <a:r>
              <a:rPr lang="en-US" dirty="0" smtClean="0"/>
              <a:t>4.4 Execute</a:t>
            </a:r>
            <a:br>
              <a:rPr lang="en-US" dirty="0" smtClean="0"/>
            </a:br>
            <a:r>
              <a:rPr lang="en-US" dirty="0" smtClean="0"/>
              <a:t>order process</a:t>
            </a:r>
            <a:br>
              <a:rPr lang="en-US" dirty="0" smtClean="0"/>
            </a:br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6824626" cy="5876366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r>
              <a:rPr lang="en-US" altLang="zh-CN" sz="2900" dirty="0" err="1" smtClean="0"/>
              <a:t>EpamNotifyServiceImpl</a:t>
            </a:r>
            <a:endParaRPr lang="en-US" altLang="zh-CN" sz="2900" dirty="0"/>
          </a:p>
          <a:p>
            <a:pPr lvl="1">
              <a:spcAft>
                <a:spcPts val="0"/>
              </a:spcAft>
            </a:pPr>
            <a:r>
              <a:rPr lang="en-US" altLang="zh-CN" sz="2300" dirty="0">
                <a:solidFill>
                  <a:srgbClr val="CC7832"/>
                </a:solidFill>
              </a:rPr>
              <a:t>public void </a:t>
            </a:r>
            <a:r>
              <a:rPr lang="en-US" altLang="zh-CN" sz="2300" dirty="0" err="1">
                <a:solidFill>
                  <a:srgbClr val="FFC66D"/>
                </a:solidFill>
              </a:rPr>
              <a:t>executeAction</a:t>
            </a:r>
            <a:r>
              <a:rPr lang="en-US" altLang="zh-CN" sz="2300" dirty="0">
                <a:solidFill>
                  <a:srgbClr val="A9B7C6"/>
                </a:solidFill>
              </a:rPr>
              <a:t>(</a:t>
            </a:r>
            <a:r>
              <a:rPr lang="en-US" altLang="zh-CN" sz="2300" dirty="0">
                <a:solidFill>
                  <a:srgbClr val="CC7832"/>
                </a:solidFill>
              </a:rPr>
              <a:t>final </a:t>
            </a:r>
            <a:r>
              <a:rPr lang="en-US" altLang="zh-CN" sz="2300" dirty="0" err="1">
                <a:solidFill>
                  <a:srgbClr val="A9B7C6"/>
                </a:solidFill>
              </a:rPr>
              <a:t>OrderModel</a:t>
            </a:r>
            <a:r>
              <a:rPr lang="en-US" altLang="zh-CN" sz="2300" dirty="0">
                <a:solidFill>
                  <a:srgbClr val="A9B7C6"/>
                </a:solidFill>
              </a:rPr>
              <a:t> order)</a:t>
            </a:r>
            <a:br>
              <a:rPr lang="en-US" altLang="zh-CN" sz="2300" dirty="0">
                <a:solidFill>
                  <a:srgbClr val="A9B7C6"/>
                </a:solidFill>
              </a:rPr>
            </a:br>
            <a:r>
              <a:rPr lang="en-US" altLang="zh-CN" sz="2300" dirty="0">
                <a:solidFill>
                  <a:srgbClr val="A9B7C6"/>
                </a:solidFill>
              </a:rPr>
              <a:t>{</a:t>
            </a:r>
            <a:br>
              <a:rPr lang="en-US" altLang="zh-CN" sz="2300" dirty="0">
                <a:solidFill>
                  <a:srgbClr val="A9B7C6"/>
                </a:solidFill>
              </a:rPr>
            </a:br>
            <a:r>
              <a:rPr lang="en-US" altLang="zh-CN" sz="2300" dirty="0">
                <a:solidFill>
                  <a:srgbClr val="A9B7C6"/>
                </a:solidFill>
              </a:rPr>
              <a:t>   </a:t>
            </a:r>
            <a:r>
              <a:rPr lang="en-US" altLang="zh-CN" sz="2300" dirty="0">
                <a:solidFill>
                  <a:srgbClr val="CC7832"/>
                </a:solidFill>
              </a:rPr>
              <a:t>final </a:t>
            </a:r>
            <a:r>
              <a:rPr lang="en-US" altLang="zh-CN" sz="2300" dirty="0">
                <a:solidFill>
                  <a:srgbClr val="A9B7C6"/>
                </a:solidFill>
              </a:rPr>
              <a:t>String result = </a:t>
            </a:r>
            <a:r>
              <a:rPr lang="en-US" altLang="zh-CN" sz="2300" dirty="0" err="1">
                <a:solidFill>
                  <a:srgbClr val="A9B7C6"/>
                </a:solidFill>
              </a:rPr>
              <a:t>checkPaymentTransaction</a:t>
            </a:r>
            <a:r>
              <a:rPr lang="en-US" altLang="zh-CN" sz="2300" dirty="0">
                <a:solidFill>
                  <a:srgbClr val="A9B7C6"/>
                </a:solidFill>
              </a:rPr>
              <a:t>(order)</a:t>
            </a:r>
            <a:r>
              <a:rPr lang="en-US" altLang="zh-CN" sz="2300" dirty="0">
                <a:solidFill>
                  <a:srgbClr val="CC7832"/>
                </a:solidFill>
              </a:rPr>
              <a:t>;</a:t>
            </a:r>
            <a:br>
              <a:rPr lang="en-US" altLang="zh-CN" sz="2300" dirty="0">
                <a:solidFill>
                  <a:srgbClr val="CC7832"/>
                </a:solidFill>
              </a:rPr>
            </a:br>
            <a:r>
              <a:rPr lang="en-US" altLang="zh-CN" sz="2300" dirty="0">
                <a:solidFill>
                  <a:srgbClr val="CC7832"/>
                </a:solidFill>
              </a:rPr>
              <a:t>   if </a:t>
            </a:r>
            <a:r>
              <a:rPr lang="en-US" altLang="zh-CN" sz="2300" dirty="0">
                <a:solidFill>
                  <a:srgbClr val="A9B7C6"/>
                </a:solidFill>
              </a:rPr>
              <a:t>(</a:t>
            </a:r>
            <a:r>
              <a:rPr lang="en-US" altLang="zh-CN" sz="2300" dirty="0">
                <a:solidFill>
                  <a:srgbClr val="6A8759"/>
                </a:solidFill>
              </a:rPr>
              <a:t>"</a:t>
            </a:r>
            <a:r>
              <a:rPr lang="en-US" altLang="zh-CN" sz="2300" dirty="0" err="1">
                <a:solidFill>
                  <a:srgbClr val="6A8759"/>
                </a:solidFill>
              </a:rPr>
              <a:t>OK"</a:t>
            </a:r>
            <a:r>
              <a:rPr lang="en-US" altLang="zh-CN" sz="2300" dirty="0" err="1">
                <a:solidFill>
                  <a:srgbClr val="A9B7C6"/>
                </a:solidFill>
              </a:rPr>
              <a:t>.equals</a:t>
            </a:r>
            <a:r>
              <a:rPr lang="en-US" altLang="zh-CN" sz="2300" dirty="0">
                <a:solidFill>
                  <a:srgbClr val="A9B7C6"/>
                </a:solidFill>
              </a:rPr>
              <a:t>(result))</a:t>
            </a:r>
            <a:br>
              <a:rPr lang="en-US" altLang="zh-CN" sz="2300" dirty="0">
                <a:solidFill>
                  <a:srgbClr val="A9B7C6"/>
                </a:solidFill>
              </a:rPr>
            </a:br>
            <a:r>
              <a:rPr lang="en-US" altLang="zh-CN" sz="2300" dirty="0">
                <a:solidFill>
                  <a:srgbClr val="A9B7C6"/>
                </a:solidFill>
              </a:rPr>
              <a:t>   {</a:t>
            </a:r>
            <a:br>
              <a:rPr lang="en-US" altLang="zh-CN" sz="2300" dirty="0">
                <a:solidFill>
                  <a:srgbClr val="A9B7C6"/>
                </a:solidFill>
              </a:rPr>
            </a:br>
            <a:r>
              <a:rPr lang="en-US" altLang="zh-CN" sz="2300" dirty="0">
                <a:solidFill>
                  <a:srgbClr val="A9B7C6"/>
                </a:solidFill>
              </a:rPr>
              <a:t>      </a:t>
            </a:r>
            <a:r>
              <a:rPr lang="en-US" altLang="zh-CN" sz="2300" dirty="0" err="1">
                <a:solidFill>
                  <a:srgbClr val="A9B7C6"/>
                </a:solidFill>
              </a:rPr>
              <a:t>setOrderStatusAction</a:t>
            </a:r>
            <a:r>
              <a:rPr lang="en-US" altLang="zh-CN" sz="2300" dirty="0">
                <a:solidFill>
                  <a:srgbClr val="A9B7C6"/>
                </a:solidFill>
              </a:rPr>
              <a:t>(order</a:t>
            </a:r>
            <a:r>
              <a:rPr lang="en-US" altLang="zh-CN" sz="2300" dirty="0">
                <a:solidFill>
                  <a:srgbClr val="CC7832"/>
                </a:solidFill>
              </a:rPr>
              <a:t>, </a:t>
            </a:r>
            <a:r>
              <a:rPr lang="en-US" altLang="zh-CN" sz="2300" dirty="0" err="1">
                <a:solidFill>
                  <a:srgbClr val="A9B7C6"/>
                </a:solidFill>
              </a:rPr>
              <a:t>OrderStatus.</a:t>
            </a:r>
            <a:r>
              <a:rPr lang="en-US" altLang="zh-CN" sz="2300" i="1" dirty="0" err="1">
                <a:solidFill>
                  <a:srgbClr val="9876AA"/>
                </a:solidFill>
              </a:rPr>
              <a:t>PAYMENT_CAPTURED</a:t>
            </a:r>
            <a:r>
              <a:rPr lang="en-US" altLang="zh-CN" sz="2300" dirty="0">
                <a:solidFill>
                  <a:srgbClr val="A9B7C6"/>
                </a:solidFill>
              </a:rPr>
              <a:t>)</a:t>
            </a:r>
            <a:r>
              <a:rPr lang="en-US" altLang="zh-CN" sz="2300" dirty="0">
                <a:solidFill>
                  <a:srgbClr val="CC7832"/>
                </a:solidFill>
              </a:rPr>
              <a:t>;</a:t>
            </a:r>
            <a:br>
              <a:rPr lang="en-US" altLang="zh-CN" sz="2300" dirty="0">
                <a:solidFill>
                  <a:srgbClr val="CC7832"/>
                </a:solidFill>
              </a:rPr>
            </a:br>
            <a:r>
              <a:rPr lang="en-US" altLang="zh-CN" sz="2300" dirty="0">
                <a:solidFill>
                  <a:srgbClr val="CC7832"/>
                </a:solidFill>
              </a:rPr>
              <a:t>      </a:t>
            </a:r>
            <a:r>
              <a:rPr lang="en-US" altLang="zh-CN" sz="2300" dirty="0" err="1">
                <a:solidFill>
                  <a:srgbClr val="A9B7C6"/>
                </a:solidFill>
              </a:rPr>
              <a:t>order.setPaymentStatus</a:t>
            </a:r>
            <a:r>
              <a:rPr lang="en-US" altLang="zh-CN" sz="2300" dirty="0">
                <a:solidFill>
                  <a:srgbClr val="A9B7C6"/>
                </a:solidFill>
              </a:rPr>
              <a:t>(</a:t>
            </a:r>
            <a:r>
              <a:rPr lang="en-US" altLang="zh-CN" sz="2300" dirty="0" err="1">
                <a:solidFill>
                  <a:srgbClr val="A9B7C6"/>
                </a:solidFill>
              </a:rPr>
              <a:t>PaymentStatus.</a:t>
            </a:r>
            <a:r>
              <a:rPr lang="en-US" altLang="zh-CN" sz="2300" i="1" dirty="0" err="1">
                <a:solidFill>
                  <a:srgbClr val="9876AA"/>
                </a:solidFill>
              </a:rPr>
              <a:t>PAID</a:t>
            </a:r>
            <a:r>
              <a:rPr lang="en-US" altLang="zh-CN" sz="2300" dirty="0">
                <a:solidFill>
                  <a:srgbClr val="A9B7C6"/>
                </a:solidFill>
              </a:rPr>
              <a:t>)</a:t>
            </a:r>
            <a:r>
              <a:rPr lang="en-US" altLang="zh-CN" sz="2300" dirty="0">
                <a:solidFill>
                  <a:srgbClr val="CC7832"/>
                </a:solidFill>
              </a:rPr>
              <a:t>;</a:t>
            </a:r>
            <a:br>
              <a:rPr lang="en-US" altLang="zh-CN" sz="2300" dirty="0">
                <a:solidFill>
                  <a:srgbClr val="CC7832"/>
                </a:solidFill>
              </a:rPr>
            </a:br>
            <a:r>
              <a:rPr lang="en-US" altLang="zh-CN" sz="2300" dirty="0">
                <a:solidFill>
                  <a:srgbClr val="CC7832"/>
                </a:solidFill>
              </a:rPr>
              <a:t>   </a:t>
            </a:r>
            <a:r>
              <a:rPr lang="en-US" altLang="zh-CN" sz="2300" dirty="0">
                <a:solidFill>
                  <a:srgbClr val="A9B7C6"/>
                </a:solidFill>
              </a:rPr>
              <a:t>}</a:t>
            </a:r>
            <a:br>
              <a:rPr lang="en-US" altLang="zh-CN" sz="2300" dirty="0">
                <a:solidFill>
                  <a:srgbClr val="A9B7C6"/>
                </a:solidFill>
              </a:rPr>
            </a:br>
            <a:r>
              <a:rPr lang="en-US" altLang="zh-CN" sz="2300" dirty="0">
                <a:solidFill>
                  <a:srgbClr val="A9B7C6"/>
                </a:solidFill>
              </a:rPr>
              <a:t>   </a:t>
            </a:r>
            <a:r>
              <a:rPr lang="en-US" altLang="zh-CN" sz="2300" dirty="0">
                <a:solidFill>
                  <a:srgbClr val="CC7832"/>
                </a:solidFill>
              </a:rPr>
              <a:t>else</a:t>
            </a:r>
            <a:br>
              <a:rPr lang="en-US" altLang="zh-CN" sz="2300" dirty="0">
                <a:solidFill>
                  <a:srgbClr val="CC7832"/>
                </a:solidFill>
              </a:rPr>
            </a:br>
            <a:r>
              <a:rPr lang="en-US" altLang="zh-CN" sz="2300" dirty="0">
                <a:solidFill>
                  <a:srgbClr val="CC7832"/>
                </a:solidFill>
              </a:rPr>
              <a:t>   </a:t>
            </a:r>
            <a:r>
              <a:rPr lang="en-US" altLang="zh-CN" sz="2300" dirty="0">
                <a:solidFill>
                  <a:srgbClr val="A9B7C6"/>
                </a:solidFill>
              </a:rPr>
              <a:t>{</a:t>
            </a:r>
            <a:br>
              <a:rPr lang="en-US" altLang="zh-CN" sz="2300" dirty="0">
                <a:solidFill>
                  <a:srgbClr val="A9B7C6"/>
                </a:solidFill>
              </a:rPr>
            </a:br>
            <a:r>
              <a:rPr lang="en-US" altLang="zh-CN" sz="2300" dirty="0">
                <a:solidFill>
                  <a:srgbClr val="A9B7C6"/>
                </a:solidFill>
              </a:rPr>
              <a:t>      </a:t>
            </a:r>
            <a:r>
              <a:rPr lang="en-US" altLang="zh-CN" sz="2300" dirty="0" err="1">
                <a:solidFill>
                  <a:srgbClr val="A9B7C6"/>
                </a:solidFill>
              </a:rPr>
              <a:t>setOrderStatusAction</a:t>
            </a:r>
            <a:r>
              <a:rPr lang="en-US" altLang="zh-CN" sz="2300" dirty="0">
                <a:solidFill>
                  <a:srgbClr val="A9B7C6"/>
                </a:solidFill>
              </a:rPr>
              <a:t>(order</a:t>
            </a:r>
            <a:r>
              <a:rPr lang="en-US" altLang="zh-CN" sz="2300" dirty="0">
                <a:solidFill>
                  <a:srgbClr val="CC7832"/>
                </a:solidFill>
              </a:rPr>
              <a:t>, </a:t>
            </a:r>
            <a:r>
              <a:rPr lang="en-US" altLang="zh-CN" sz="2300" dirty="0" err="1">
                <a:solidFill>
                  <a:srgbClr val="A9B7C6"/>
                </a:solidFill>
              </a:rPr>
              <a:t>OrderStatus.</a:t>
            </a:r>
            <a:r>
              <a:rPr lang="en-US" altLang="zh-CN" sz="2300" i="1" dirty="0" err="1">
                <a:solidFill>
                  <a:srgbClr val="9876AA"/>
                </a:solidFill>
              </a:rPr>
              <a:t>CANCELLED</a:t>
            </a:r>
            <a:r>
              <a:rPr lang="en-US" altLang="zh-CN" sz="2300" dirty="0">
                <a:solidFill>
                  <a:srgbClr val="A9B7C6"/>
                </a:solidFill>
              </a:rPr>
              <a:t>)</a:t>
            </a:r>
            <a:r>
              <a:rPr lang="en-US" altLang="zh-CN" sz="2300" dirty="0">
                <a:solidFill>
                  <a:srgbClr val="CC7832"/>
                </a:solidFill>
              </a:rPr>
              <a:t>;</a:t>
            </a:r>
            <a:br>
              <a:rPr lang="en-US" altLang="zh-CN" sz="2300" dirty="0">
                <a:solidFill>
                  <a:srgbClr val="CC7832"/>
                </a:solidFill>
              </a:rPr>
            </a:br>
            <a:r>
              <a:rPr lang="en-US" altLang="zh-CN" sz="2300" dirty="0">
                <a:solidFill>
                  <a:srgbClr val="CC7832"/>
                </a:solidFill>
              </a:rPr>
              <a:t>      final </a:t>
            </a:r>
            <a:r>
              <a:rPr lang="en-US" altLang="zh-CN" sz="2300" dirty="0" err="1">
                <a:solidFill>
                  <a:srgbClr val="A9B7C6"/>
                </a:solidFill>
              </a:rPr>
              <a:t>OrderProcessModel</a:t>
            </a:r>
            <a:r>
              <a:rPr lang="en-US" altLang="zh-CN" sz="2300" dirty="0">
                <a:solidFill>
                  <a:srgbClr val="A9B7C6"/>
                </a:solidFill>
              </a:rPr>
              <a:t> </a:t>
            </a:r>
            <a:r>
              <a:rPr lang="en-US" altLang="zh-CN" sz="2300" dirty="0" err="1">
                <a:solidFill>
                  <a:srgbClr val="A9B7C6"/>
                </a:solidFill>
              </a:rPr>
              <a:t>orderProcessModel</a:t>
            </a:r>
            <a:r>
              <a:rPr lang="en-US" altLang="zh-CN" sz="2300" dirty="0">
                <a:solidFill>
                  <a:srgbClr val="A9B7C6"/>
                </a:solidFill>
              </a:rPr>
              <a:t> = (</a:t>
            </a:r>
            <a:r>
              <a:rPr lang="en-US" altLang="zh-CN" sz="2300" dirty="0" err="1">
                <a:solidFill>
                  <a:srgbClr val="A9B7C6"/>
                </a:solidFill>
              </a:rPr>
              <a:t>OrderProcessModel</a:t>
            </a:r>
            <a:r>
              <a:rPr lang="en-US" altLang="zh-CN" sz="2300" dirty="0">
                <a:solidFill>
                  <a:srgbClr val="A9B7C6"/>
                </a:solidFill>
              </a:rPr>
              <a:t>)</a:t>
            </a:r>
            <a:r>
              <a:rPr lang="en-US" altLang="zh-CN" sz="2300" dirty="0" err="1">
                <a:solidFill>
                  <a:srgbClr val="9876AA"/>
                </a:solidFill>
              </a:rPr>
              <a:t>businessProcessService</a:t>
            </a:r>
            <a:r>
              <a:rPr lang="en-US" altLang="zh-CN" sz="2300" dirty="0" err="1">
                <a:solidFill>
                  <a:srgbClr val="A9B7C6"/>
                </a:solidFill>
              </a:rPr>
              <a:t>.createProcess</a:t>
            </a:r>
            <a:r>
              <a:rPr lang="en-US" altLang="zh-CN" sz="2300" dirty="0">
                <a:solidFill>
                  <a:srgbClr val="A9B7C6"/>
                </a:solidFill>
              </a:rPr>
              <a:t>(</a:t>
            </a:r>
            <a:br>
              <a:rPr lang="en-US" altLang="zh-CN" sz="2300" dirty="0">
                <a:solidFill>
                  <a:srgbClr val="A9B7C6"/>
                </a:solidFill>
              </a:rPr>
            </a:br>
            <a:r>
              <a:rPr lang="en-US" altLang="zh-CN" sz="2300" dirty="0">
                <a:solidFill>
                  <a:srgbClr val="A9B7C6"/>
                </a:solidFill>
              </a:rPr>
              <a:t>            </a:t>
            </a:r>
            <a:r>
              <a:rPr lang="en-US" altLang="zh-CN" sz="2300" dirty="0">
                <a:solidFill>
                  <a:srgbClr val="6A8759"/>
                </a:solidFill>
              </a:rPr>
              <a:t>"</a:t>
            </a:r>
            <a:r>
              <a:rPr lang="en-US" altLang="zh-CN" sz="2300" dirty="0" err="1">
                <a:solidFill>
                  <a:srgbClr val="6A8759"/>
                </a:solidFill>
              </a:rPr>
              <a:t>sendOrderCancelledEmailProcess</a:t>
            </a:r>
            <a:r>
              <a:rPr lang="en-US" altLang="zh-CN" sz="2300" dirty="0">
                <a:solidFill>
                  <a:srgbClr val="6A8759"/>
                </a:solidFill>
              </a:rPr>
              <a:t>-" </a:t>
            </a:r>
            <a:r>
              <a:rPr lang="en-US" altLang="zh-CN" sz="2300" dirty="0">
                <a:solidFill>
                  <a:srgbClr val="A9B7C6"/>
                </a:solidFill>
              </a:rPr>
              <a:t>+ </a:t>
            </a:r>
            <a:r>
              <a:rPr lang="en-US" altLang="zh-CN" sz="2300" dirty="0" err="1">
                <a:solidFill>
                  <a:srgbClr val="A9B7C6"/>
                </a:solidFill>
              </a:rPr>
              <a:t>order.getCode</a:t>
            </a:r>
            <a:r>
              <a:rPr lang="en-US" altLang="zh-CN" sz="2300" dirty="0">
                <a:solidFill>
                  <a:srgbClr val="A9B7C6"/>
                </a:solidFill>
              </a:rPr>
              <a:t>() + </a:t>
            </a:r>
            <a:r>
              <a:rPr lang="en-US" altLang="zh-CN" sz="2300" dirty="0">
                <a:solidFill>
                  <a:srgbClr val="6A8759"/>
                </a:solidFill>
              </a:rPr>
              <a:t>"-" </a:t>
            </a:r>
            <a:r>
              <a:rPr lang="en-US" altLang="zh-CN" sz="2300" dirty="0">
                <a:solidFill>
                  <a:srgbClr val="A9B7C6"/>
                </a:solidFill>
              </a:rPr>
              <a:t>+ </a:t>
            </a:r>
            <a:r>
              <a:rPr lang="en-US" altLang="zh-CN" sz="2300" dirty="0" err="1">
                <a:solidFill>
                  <a:srgbClr val="A9B7C6"/>
                </a:solidFill>
              </a:rPr>
              <a:t>System.</a:t>
            </a:r>
            <a:r>
              <a:rPr lang="en-US" altLang="zh-CN" sz="2300" i="1" dirty="0" err="1">
                <a:solidFill>
                  <a:srgbClr val="A9B7C6"/>
                </a:solidFill>
              </a:rPr>
              <a:t>currentTimeMillis</a:t>
            </a:r>
            <a:r>
              <a:rPr lang="en-US" altLang="zh-CN" sz="2300" dirty="0">
                <a:solidFill>
                  <a:srgbClr val="A9B7C6"/>
                </a:solidFill>
              </a:rPr>
              <a:t>()</a:t>
            </a:r>
            <a:r>
              <a:rPr lang="en-US" altLang="zh-CN" sz="2300" dirty="0">
                <a:solidFill>
                  <a:srgbClr val="CC7832"/>
                </a:solidFill>
              </a:rPr>
              <a:t>,</a:t>
            </a:r>
            <a:br>
              <a:rPr lang="en-US" altLang="zh-CN" sz="2300" dirty="0">
                <a:solidFill>
                  <a:srgbClr val="CC7832"/>
                </a:solidFill>
              </a:rPr>
            </a:br>
            <a:r>
              <a:rPr lang="en-US" altLang="zh-CN" sz="2300" dirty="0">
                <a:solidFill>
                  <a:srgbClr val="CC7832"/>
                </a:solidFill>
              </a:rPr>
              <a:t>            </a:t>
            </a:r>
            <a:r>
              <a:rPr lang="en-US" altLang="zh-CN" sz="2300" dirty="0">
                <a:solidFill>
                  <a:srgbClr val="6A8759"/>
                </a:solidFill>
              </a:rPr>
              <a:t>"</a:t>
            </a:r>
            <a:r>
              <a:rPr lang="en-US" altLang="zh-CN" sz="2300" dirty="0" err="1">
                <a:solidFill>
                  <a:srgbClr val="6A8759"/>
                </a:solidFill>
              </a:rPr>
              <a:t>sendOrderCancelledEmailProcess</a:t>
            </a:r>
            <a:r>
              <a:rPr lang="en-US" altLang="zh-CN" sz="2300" dirty="0">
                <a:solidFill>
                  <a:srgbClr val="6A8759"/>
                </a:solidFill>
              </a:rPr>
              <a:t>"</a:t>
            </a:r>
            <a:r>
              <a:rPr lang="en-US" altLang="zh-CN" sz="2300" dirty="0">
                <a:solidFill>
                  <a:srgbClr val="A9B7C6"/>
                </a:solidFill>
              </a:rPr>
              <a:t>)</a:t>
            </a:r>
            <a:r>
              <a:rPr lang="en-US" altLang="zh-CN" sz="2300" dirty="0">
                <a:solidFill>
                  <a:srgbClr val="CC7832"/>
                </a:solidFill>
              </a:rPr>
              <a:t>;</a:t>
            </a:r>
            <a:br>
              <a:rPr lang="en-US" altLang="zh-CN" sz="2300" dirty="0">
                <a:solidFill>
                  <a:srgbClr val="CC7832"/>
                </a:solidFill>
              </a:rPr>
            </a:br>
            <a:r>
              <a:rPr lang="en-US" altLang="zh-CN" sz="2300" dirty="0">
                <a:solidFill>
                  <a:srgbClr val="CC7832"/>
                </a:solidFill>
              </a:rPr>
              <a:t>      </a:t>
            </a:r>
            <a:r>
              <a:rPr lang="en-US" altLang="zh-CN" sz="2300" dirty="0" err="1">
                <a:solidFill>
                  <a:srgbClr val="A9B7C6"/>
                </a:solidFill>
              </a:rPr>
              <a:t>orderProcessModel.setOrder</a:t>
            </a:r>
            <a:r>
              <a:rPr lang="en-US" altLang="zh-CN" sz="2300" dirty="0">
                <a:solidFill>
                  <a:srgbClr val="A9B7C6"/>
                </a:solidFill>
              </a:rPr>
              <a:t>(order)</a:t>
            </a:r>
            <a:r>
              <a:rPr lang="en-US" altLang="zh-CN" sz="2300" dirty="0">
                <a:solidFill>
                  <a:srgbClr val="CC7832"/>
                </a:solidFill>
              </a:rPr>
              <a:t>;</a:t>
            </a:r>
            <a:br>
              <a:rPr lang="en-US" altLang="zh-CN" sz="2300" dirty="0">
                <a:solidFill>
                  <a:srgbClr val="CC7832"/>
                </a:solidFill>
              </a:rPr>
            </a:br>
            <a:r>
              <a:rPr lang="en-US" altLang="zh-CN" sz="2300" dirty="0">
                <a:solidFill>
                  <a:srgbClr val="CC7832"/>
                </a:solidFill>
              </a:rPr>
              <a:t>      </a:t>
            </a:r>
            <a:r>
              <a:rPr lang="en-US" altLang="zh-CN" sz="2300" dirty="0" err="1">
                <a:solidFill>
                  <a:srgbClr val="9876AA"/>
                </a:solidFill>
              </a:rPr>
              <a:t>modelService</a:t>
            </a:r>
            <a:r>
              <a:rPr lang="en-US" altLang="zh-CN" sz="2300" dirty="0" err="1">
                <a:solidFill>
                  <a:srgbClr val="A9B7C6"/>
                </a:solidFill>
              </a:rPr>
              <a:t>.save</a:t>
            </a:r>
            <a:r>
              <a:rPr lang="en-US" altLang="zh-CN" sz="2300" dirty="0">
                <a:solidFill>
                  <a:srgbClr val="A9B7C6"/>
                </a:solidFill>
              </a:rPr>
              <a:t>(</a:t>
            </a:r>
            <a:r>
              <a:rPr lang="en-US" altLang="zh-CN" sz="2300" dirty="0" err="1">
                <a:solidFill>
                  <a:srgbClr val="A9B7C6"/>
                </a:solidFill>
              </a:rPr>
              <a:t>orderProcessModel</a:t>
            </a:r>
            <a:r>
              <a:rPr lang="en-US" altLang="zh-CN" sz="2300" dirty="0">
                <a:solidFill>
                  <a:srgbClr val="A9B7C6"/>
                </a:solidFill>
              </a:rPr>
              <a:t>)</a:t>
            </a:r>
            <a:r>
              <a:rPr lang="en-US" altLang="zh-CN" sz="2300" dirty="0">
                <a:solidFill>
                  <a:srgbClr val="CC7832"/>
                </a:solidFill>
              </a:rPr>
              <a:t>;</a:t>
            </a:r>
            <a:br>
              <a:rPr lang="en-US" altLang="zh-CN" sz="2300" dirty="0">
                <a:solidFill>
                  <a:srgbClr val="CC7832"/>
                </a:solidFill>
              </a:rPr>
            </a:br>
            <a:r>
              <a:rPr lang="en-US" altLang="zh-CN" sz="2300" dirty="0">
                <a:solidFill>
                  <a:srgbClr val="CC7832"/>
                </a:solidFill>
              </a:rPr>
              <a:t>      </a:t>
            </a:r>
            <a:r>
              <a:rPr lang="en-US" altLang="zh-CN" sz="2300" dirty="0" err="1">
                <a:solidFill>
                  <a:srgbClr val="9876AA"/>
                </a:solidFill>
              </a:rPr>
              <a:t>businessProcessService</a:t>
            </a:r>
            <a:r>
              <a:rPr lang="en-US" altLang="zh-CN" sz="2300" dirty="0" err="1">
                <a:solidFill>
                  <a:srgbClr val="A9B7C6"/>
                </a:solidFill>
              </a:rPr>
              <a:t>.startProcess</a:t>
            </a:r>
            <a:r>
              <a:rPr lang="en-US" altLang="zh-CN" sz="2300" dirty="0">
                <a:solidFill>
                  <a:srgbClr val="A9B7C6"/>
                </a:solidFill>
              </a:rPr>
              <a:t>(</a:t>
            </a:r>
            <a:r>
              <a:rPr lang="en-US" altLang="zh-CN" sz="2300" dirty="0" err="1">
                <a:solidFill>
                  <a:srgbClr val="A9B7C6"/>
                </a:solidFill>
              </a:rPr>
              <a:t>orderProcessModel</a:t>
            </a:r>
            <a:r>
              <a:rPr lang="en-US" altLang="zh-CN" sz="2300" dirty="0">
                <a:solidFill>
                  <a:srgbClr val="A9B7C6"/>
                </a:solidFill>
              </a:rPr>
              <a:t>)</a:t>
            </a:r>
            <a:r>
              <a:rPr lang="en-US" altLang="zh-CN" sz="2300" dirty="0">
                <a:solidFill>
                  <a:srgbClr val="CC7832"/>
                </a:solidFill>
              </a:rPr>
              <a:t>;</a:t>
            </a:r>
            <a:br>
              <a:rPr lang="en-US" altLang="zh-CN" sz="2300" dirty="0">
                <a:solidFill>
                  <a:srgbClr val="CC7832"/>
                </a:solidFill>
              </a:rPr>
            </a:br>
            <a:r>
              <a:rPr lang="en-US" altLang="zh-CN" sz="2300" dirty="0">
                <a:solidFill>
                  <a:srgbClr val="CC7832"/>
                </a:solidFill>
              </a:rPr>
              <a:t>   </a:t>
            </a:r>
            <a:r>
              <a:rPr lang="en-US" altLang="zh-CN" sz="2300" dirty="0">
                <a:solidFill>
                  <a:srgbClr val="A9B7C6"/>
                </a:solidFill>
              </a:rPr>
              <a:t>}</a:t>
            </a:r>
            <a:br>
              <a:rPr lang="en-US" altLang="zh-CN" sz="2300" dirty="0">
                <a:solidFill>
                  <a:srgbClr val="A9B7C6"/>
                </a:solidFill>
              </a:rPr>
            </a:br>
            <a:r>
              <a:rPr lang="en-US" altLang="zh-CN" sz="2300" dirty="0">
                <a:solidFill>
                  <a:srgbClr val="A9B7C6"/>
                </a:solidFill>
              </a:rPr>
              <a:t>   </a:t>
            </a:r>
            <a:r>
              <a:rPr lang="en-US" altLang="zh-CN" sz="2300" dirty="0" err="1">
                <a:solidFill>
                  <a:srgbClr val="9876AA"/>
                </a:solidFill>
              </a:rPr>
              <a:t>orderService</a:t>
            </a:r>
            <a:r>
              <a:rPr lang="en-US" altLang="zh-CN" sz="2300" dirty="0" err="1">
                <a:solidFill>
                  <a:srgbClr val="A9B7C6"/>
                </a:solidFill>
              </a:rPr>
              <a:t>.saveOrder</a:t>
            </a:r>
            <a:r>
              <a:rPr lang="en-US" altLang="zh-CN" sz="2300" dirty="0">
                <a:solidFill>
                  <a:srgbClr val="A9B7C6"/>
                </a:solidFill>
              </a:rPr>
              <a:t>(order)</a:t>
            </a:r>
            <a:r>
              <a:rPr lang="en-US" altLang="zh-CN" sz="2300" dirty="0">
                <a:solidFill>
                  <a:srgbClr val="CC7832"/>
                </a:solidFill>
              </a:rPr>
              <a:t>;</a:t>
            </a:r>
            <a:br>
              <a:rPr lang="en-US" altLang="zh-CN" sz="2300" dirty="0">
                <a:solidFill>
                  <a:srgbClr val="CC7832"/>
                </a:solidFill>
              </a:rPr>
            </a:br>
            <a:r>
              <a:rPr lang="en-US" altLang="zh-CN" sz="2300" dirty="0">
                <a:solidFill>
                  <a:srgbClr val="A9B7C6"/>
                </a:solidFill>
              </a:rPr>
              <a:t>}</a:t>
            </a:r>
            <a:endParaRPr lang="zh-CN" altLang="zh-CN" sz="2200" kern="100" dirty="0">
              <a:latin typeface="Calibri"/>
              <a:ea typeface="宋体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1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050" y="1678050"/>
            <a:ext cx="7325189" cy="1947278"/>
          </a:xfrm>
        </p:spPr>
        <p:txBody>
          <a:bodyPr>
            <a:normAutofit/>
          </a:bodyPr>
          <a:lstStyle/>
          <a:p>
            <a:r>
              <a:rPr lang="en-US" dirty="0" err="1" smtClean="0"/>
              <a:t>TipS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90918" y="2119256"/>
            <a:ext cx="7957584" cy="3785155"/>
          </a:xfrm>
        </p:spPr>
        <p:txBody>
          <a:bodyPr>
            <a:normAutofit/>
          </a:bodyPr>
          <a:lstStyle/>
          <a:p>
            <a:pPr marL="285750" lvl="1"/>
            <a:r>
              <a:rPr lang="en-US" altLang="zh-CN" sz="2400" b="1" dirty="0" smtClean="0"/>
              <a:t>How to store the certification files</a:t>
            </a:r>
            <a:endParaRPr lang="en-US" altLang="zh-CN" sz="2400" b="1" dirty="0" smtClean="0"/>
          </a:p>
          <a:p>
            <a:pPr marL="285750" lvl="1"/>
            <a:r>
              <a:rPr lang="en-US" altLang="zh-CN" sz="2400" b="1" dirty="0" smtClean="0"/>
              <a:t>About CSRF allowed URL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1338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3" y="136595"/>
            <a:ext cx="8534400" cy="656280"/>
          </a:xfrm>
        </p:spPr>
        <p:txBody>
          <a:bodyPr/>
          <a:lstStyle/>
          <a:p>
            <a:r>
              <a:rPr lang="en-US" dirty="0" smtClean="0"/>
              <a:t>Hybris </a:t>
            </a:r>
            <a:r>
              <a:rPr lang="en-US" dirty="0" smtClean="0"/>
              <a:t>Sample</a:t>
            </a:r>
            <a:endParaRPr 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67" y="785308"/>
            <a:ext cx="7745966" cy="5827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958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1 </a:t>
            </a:r>
            <a:r>
              <a:rPr lang="en-US" dirty="0" err="1" smtClean="0"/>
              <a:t>env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4211" y="685799"/>
            <a:ext cx="8721045" cy="4709161"/>
          </a:xfrm>
        </p:spPr>
        <p:txBody>
          <a:bodyPr/>
          <a:lstStyle/>
          <a:p>
            <a:pPr marL="285750" lvl="1"/>
            <a:r>
              <a:rPr lang="en-US" altLang="zh-CN" sz="2000" dirty="0"/>
              <a:t>For encryption certification files, It is not safe to upload the files with source code together</a:t>
            </a:r>
          </a:p>
          <a:p>
            <a:pPr marL="285750" lvl="1"/>
            <a:r>
              <a:rPr lang="en-US" altLang="zh-CN" sz="2000" dirty="0"/>
              <a:t>The certification files should </a:t>
            </a:r>
            <a:r>
              <a:rPr lang="en-US" altLang="zh-CN" sz="2000" dirty="0" smtClean="0"/>
              <a:t>be easy to use without code changes</a:t>
            </a:r>
          </a:p>
          <a:p>
            <a:pPr marL="285750" lvl="1"/>
            <a:r>
              <a:rPr lang="en-US" altLang="zh-CN" sz="2000" dirty="0" smtClean="0"/>
              <a:t>It should work with different OS level</a:t>
            </a:r>
          </a:p>
          <a:p>
            <a:pPr marL="285750" lvl="1"/>
            <a:r>
              <a:rPr lang="en-US" altLang="zh-CN" sz="2000" dirty="0" smtClean="0"/>
              <a:t>Define the </a:t>
            </a:r>
            <a:r>
              <a:rPr lang="en-US" altLang="zh-CN" sz="2000" b="1" dirty="0" smtClean="0"/>
              <a:t>system </a:t>
            </a:r>
            <a:r>
              <a:rPr lang="en-US" altLang="zh-CN" sz="2000" b="1" dirty="0" smtClean="0"/>
              <a:t>environment </a:t>
            </a:r>
            <a:r>
              <a:rPr lang="en-US" altLang="zh-CN" sz="2000" b="1" dirty="0" smtClean="0"/>
              <a:t>variables </a:t>
            </a:r>
            <a:r>
              <a:rPr lang="en-US" altLang="zh-CN" sz="2000" dirty="0" smtClean="0"/>
              <a:t>for the path</a:t>
            </a:r>
          </a:p>
          <a:p>
            <a:pPr marL="742950" lvl="2"/>
            <a:r>
              <a:rPr lang="en-US" altLang="zh-CN" i="1" dirty="0" smtClean="0">
                <a:solidFill>
                  <a:schemeClr val="accent6">
                    <a:lumMod val="50000"/>
                  </a:schemeClr>
                </a:solidFill>
              </a:rPr>
              <a:t>CERT_CHINAPAY_ENV_ENCRYPTCERT_PATH</a:t>
            </a:r>
          </a:p>
          <a:p>
            <a:pPr marL="742950" lvl="2"/>
            <a:r>
              <a:rPr lang="en-US" altLang="zh-CN" i="1" dirty="0" smtClean="0">
                <a:solidFill>
                  <a:schemeClr val="accent6">
                    <a:lumMod val="50000"/>
                  </a:schemeClr>
                </a:solidFill>
              </a:rPr>
              <a:t>CERT_CHINAPAY_ENV_SIGNCERT_PATH</a:t>
            </a:r>
          </a:p>
          <a:p>
            <a:pPr marL="742950" lvl="2"/>
            <a:r>
              <a:rPr lang="en-US" altLang="zh-CN" i="1" dirty="0" smtClean="0">
                <a:solidFill>
                  <a:schemeClr val="accent6">
                    <a:lumMod val="50000"/>
                  </a:schemeClr>
                </a:solidFill>
              </a:rPr>
              <a:t>CERT_CHINAPAY_ENV_VALIDATECERT_DIR</a:t>
            </a:r>
          </a:p>
        </p:txBody>
      </p:sp>
    </p:spTree>
    <p:extLst>
      <p:ext uri="{BB962C8B-B14F-4D97-AF65-F5344CB8AC3E}">
        <p14:creationId xmlns:p14="http://schemas.microsoft.com/office/powerpoint/2010/main" val="35815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2 CSRF Allow URL PATTERN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en-US" altLang="zh-CN" sz="2000" dirty="0" smtClean="0"/>
              <a:t>The </a:t>
            </a:r>
            <a:r>
              <a:rPr lang="en-US" altLang="zh-CN" sz="2000" dirty="0" err="1" smtClean="0"/>
              <a:t>hybris</a:t>
            </a:r>
            <a:r>
              <a:rPr lang="en-US" altLang="zh-CN" sz="2000" dirty="0" smtClean="0"/>
              <a:t> provide CSRF protection</a:t>
            </a:r>
          </a:p>
          <a:p>
            <a:pPr marL="285750" lvl="1"/>
            <a:r>
              <a:rPr lang="en-US" altLang="zh-CN" sz="2000" dirty="0" smtClean="0"/>
              <a:t>For </a:t>
            </a:r>
            <a:r>
              <a:rPr lang="en-US" altLang="zh-CN" sz="2000" dirty="0" err="1" smtClean="0"/>
              <a:t>Chinapay</a:t>
            </a:r>
            <a:r>
              <a:rPr lang="en-US" altLang="zh-CN" sz="2000" dirty="0" smtClean="0"/>
              <a:t> gateway, we need to add our controller URL in the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 pattern</a:t>
            </a:r>
          </a:p>
          <a:p>
            <a:pPr marL="285750" lvl="1"/>
            <a:r>
              <a:rPr lang="en-US" altLang="zh-CN" sz="2000" dirty="0" smtClean="0"/>
              <a:t>Modify URL in </a:t>
            </a:r>
            <a:r>
              <a:rPr lang="en-US" altLang="zh-CN" sz="2000" b="1" dirty="0" err="1" smtClean="0"/>
              <a:t>project.properties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in the Storefront extension</a:t>
            </a:r>
            <a:endParaRPr lang="en-US" altLang="zh-CN" dirty="0"/>
          </a:p>
          <a:p>
            <a:pPr marL="285750" lvl="1"/>
            <a:endParaRPr lang="en-US" altLang="zh-CN" sz="2000" dirty="0" smtClean="0"/>
          </a:p>
          <a:p>
            <a:pPr marL="285750" lvl="1"/>
            <a:endParaRPr lang="en-US" altLang="zh-CN" sz="2000" dirty="0"/>
          </a:p>
          <a:p>
            <a:pPr marL="285750" lvl="1"/>
            <a:endParaRPr lang="en-US" altLang="zh-CN" sz="2000" dirty="0" smtClean="0"/>
          </a:p>
          <a:p>
            <a:pPr marL="285750" lvl="1"/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935915" y="2571078"/>
            <a:ext cx="8143539" cy="179652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altLang="zh-CN" dirty="0" err="1">
                <a:solidFill>
                  <a:srgbClr val="CC7832"/>
                </a:solidFill>
              </a:rPr>
              <a:t>csrf.allowed.url.patterns</a:t>
            </a:r>
            <a:r>
              <a:rPr lang="en-US" altLang="zh-CN" dirty="0">
                <a:solidFill>
                  <a:srgbClr val="808080"/>
                </a:solidFill>
              </a:rPr>
              <a:t>=</a:t>
            </a:r>
            <a:r>
              <a:rPr lang="en-US" altLang="zh-CN" dirty="0">
                <a:solidFill>
                  <a:srgbClr val="6A8759"/>
                </a:solidFill>
              </a:rPr>
              <a:t>/[^/]+(/[^?]*)+(sop-response)$,/[^/]+(/[^?]*)+(</a:t>
            </a:r>
            <a:r>
              <a:rPr lang="en-US" altLang="zh-CN" dirty="0" err="1">
                <a:solidFill>
                  <a:srgbClr val="6A8759"/>
                </a:solidFill>
              </a:rPr>
              <a:t>merchant_callback</a:t>
            </a:r>
            <a:r>
              <a:rPr lang="en-US" altLang="zh-CN" dirty="0">
                <a:solidFill>
                  <a:srgbClr val="6A8759"/>
                </a:solidFill>
              </a:rPr>
              <a:t>)$,/[^/]+(/[^?]*)+(hop-response)$,/[^/]+(/[^?]*)+( language)$,/[^/]+(/[^?]*)+(currency)$,/+[(</a:t>
            </a:r>
            <a:r>
              <a:rPr lang="en-US" altLang="zh-CN" dirty="0" err="1">
                <a:solidFill>
                  <a:srgbClr val="C00000"/>
                </a:solidFill>
              </a:rPr>
              <a:t>alipay</a:t>
            </a:r>
            <a:r>
              <a:rPr lang="en-US" altLang="zh-CN" dirty="0">
                <a:solidFill>
                  <a:srgbClr val="6A8759"/>
                </a:solidFill>
              </a:rPr>
              <a:t>)|(</a:t>
            </a:r>
            <a:r>
              <a:rPr lang="en-US" altLang="zh-CN" dirty="0" err="1">
                <a:solidFill>
                  <a:srgbClr val="C00000"/>
                </a:solidFill>
              </a:rPr>
              <a:t>chinapay</a:t>
            </a:r>
            <a:r>
              <a:rPr lang="en-US" altLang="zh-CN" dirty="0">
                <a:solidFill>
                  <a:srgbClr val="6A8759"/>
                </a:solidFill>
              </a:rPr>
              <a:t>)]+/(.)*$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60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055" y="1055643"/>
            <a:ext cx="3296117" cy="1507067"/>
          </a:xfrm>
        </p:spPr>
        <p:txBody>
          <a:bodyPr>
            <a:normAutofit/>
          </a:bodyPr>
          <a:lstStyle/>
          <a:p>
            <a:r>
              <a:rPr lang="en-US" altLang="zh-CN" sz="8000" dirty="0" smtClean="0"/>
              <a:t>Q&amp;A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066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AppData\Local\Microsoft\Windows\Temporary Internet Files\Content.IE5\BBQ25YZF\thank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90" y="1126126"/>
            <a:ext cx="6605452" cy="439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1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925" y="884540"/>
            <a:ext cx="3154620" cy="2369750"/>
          </a:xfrm>
        </p:spPr>
        <p:txBody>
          <a:bodyPr>
            <a:normAutofit/>
          </a:bodyPr>
          <a:lstStyle/>
          <a:p>
            <a:r>
              <a:rPr lang="en-US" dirty="0" smtClean="0"/>
              <a:t>China </a:t>
            </a:r>
            <a:br>
              <a:rPr lang="en-US" dirty="0" smtClean="0"/>
            </a:br>
            <a:r>
              <a:rPr lang="en-US" dirty="0" smtClean="0"/>
              <a:t>Union pay </a:t>
            </a:r>
            <a:br>
              <a:rPr lang="en-US" dirty="0" smtClean="0"/>
            </a:br>
            <a:r>
              <a:rPr lang="en-US" dirty="0" smtClean="0"/>
              <a:t>INTRODUCE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384" y="639806"/>
            <a:ext cx="6038807" cy="5228968"/>
          </a:xfrm>
        </p:spPr>
        <p:txBody>
          <a:bodyPr/>
          <a:lstStyle/>
          <a:p>
            <a:r>
              <a:rPr lang="en-US" dirty="0" err="1"/>
              <a:t>UnionPay</a:t>
            </a:r>
            <a:r>
              <a:rPr lang="en-US" dirty="0"/>
              <a:t> International (UPI) is a subsidiary of </a:t>
            </a:r>
            <a:r>
              <a:rPr lang="en-US" dirty="0">
                <a:hlinkClick r:id="rId2"/>
              </a:rPr>
              <a:t>China </a:t>
            </a:r>
            <a:r>
              <a:rPr lang="en-US" dirty="0" err="1">
                <a:hlinkClick r:id="rId2"/>
              </a:rPr>
              <a:t>UnionPay</a:t>
            </a:r>
            <a:r>
              <a:rPr lang="en-US" dirty="0"/>
              <a:t> focused on the growth and support of </a:t>
            </a:r>
            <a:r>
              <a:rPr lang="en-US" dirty="0" err="1"/>
              <a:t>UnionPay’s</a:t>
            </a:r>
            <a:r>
              <a:rPr lang="en-US" dirty="0"/>
              <a:t> global business.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partnership with more than 1000 institutions worldwide, </a:t>
            </a:r>
            <a:r>
              <a:rPr lang="en-US" dirty="0" err="1"/>
              <a:t>UnionPay</a:t>
            </a:r>
            <a:r>
              <a:rPr lang="en-US" dirty="0"/>
              <a:t> International has enabled card acceptance in over 150 countries and regions with issuance in more than 40 countries and regions. </a:t>
            </a:r>
            <a:endParaRPr lang="en-US" dirty="0" smtClean="0"/>
          </a:p>
          <a:p>
            <a:r>
              <a:rPr lang="en-US" dirty="0" err="1" smtClean="0"/>
              <a:t>UnionPay</a:t>
            </a:r>
            <a:r>
              <a:rPr lang="en-US" dirty="0" smtClean="0"/>
              <a:t> </a:t>
            </a:r>
            <a:r>
              <a:rPr lang="en-US" dirty="0"/>
              <a:t>International provides high quality, cost effective and secure cross-border payment services to the world’s largest cardholder base and ensures convenient local services to a growing number of global </a:t>
            </a:r>
            <a:r>
              <a:rPr lang="en-US" dirty="0" err="1"/>
              <a:t>UnionPay</a:t>
            </a:r>
            <a:r>
              <a:rPr lang="en-US" dirty="0"/>
              <a:t> cardholders and merchants. 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42" y="2881530"/>
            <a:ext cx="2562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1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925" y="884540"/>
            <a:ext cx="3154620" cy="2369750"/>
          </a:xfrm>
        </p:spPr>
        <p:txBody>
          <a:bodyPr>
            <a:normAutofit/>
          </a:bodyPr>
          <a:lstStyle/>
          <a:p>
            <a:r>
              <a:rPr lang="en-US" dirty="0" smtClean="0"/>
              <a:t>China </a:t>
            </a:r>
            <a:br>
              <a:rPr lang="en-US" dirty="0" smtClean="0"/>
            </a:br>
            <a:r>
              <a:rPr lang="en-US" dirty="0" smtClean="0"/>
              <a:t>Union pay </a:t>
            </a:r>
            <a:br>
              <a:rPr lang="en-US" dirty="0" smtClean="0"/>
            </a:br>
            <a:r>
              <a:rPr lang="en-US" dirty="0" smtClean="0"/>
              <a:t>INTRODUCE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993" y="552796"/>
            <a:ext cx="6038807" cy="5228968"/>
          </a:xfrm>
        </p:spPr>
        <p:txBody>
          <a:bodyPr/>
          <a:lstStyle/>
          <a:p>
            <a:r>
              <a:rPr lang="en-US" altLang="en-US" i="1" dirty="0"/>
              <a:t>Online </a:t>
            </a:r>
            <a:r>
              <a:rPr lang="en-US" altLang="en-US" i="1" dirty="0" smtClean="0"/>
              <a:t>Support:</a:t>
            </a:r>
            <a:endParaRPr lang="en-US" altLang="en-US" i="1" dirty="0"/>
          </a:p>
          <a:p>
            <a:pPr marL="457200" lvl="1" indent="0">
              <a:buNone/>
            </a:pPr>
            <a:r>
              <a:rPr lang="en-US" altLang="en-US" i="1" dirty="0" smtClean="0">
                <a:hlinkClick r:id="rId2"/>
              </a:rPr>
              <a:t>https</a:t>
            </a:r>
            <a:r>
              <a:rPr lang="en-US" altLang="en-US" i="1" dirty="0">
                <a:hlinkClick r:id="rId2"/>
              </a:rPr>
              <a:t>://</a:t>
            </a:r>
            <a:r>
              <a:rPr lang="en-US" altLang="en-US" i="1" dirty="0" smtClean="0">
                <a:hlinkClick r:id="rId2"/>
              </a:rPr>
              <a:t>merchant.unionpay.com</a:t>
            </a:r>
            <a:endParaRPr lang="en-US" altLang="en-US" i="1" dirty="0"/>
          </a:p>
          <a:p>
            <a:r>
              <a:rPr lang="en-US" altLang="en-US" i="1" dirty="0" smtClean="0"/>
              <a:t>Test Front Trans URL: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sz="1400" dirty="0">
                <a:hlinkClick r:id="rId3"/>
              </a:rPr>
              <a:t>https://101.231.204.80:5000/gateway/api/frontTransReq.do</a:t>
            </a:r>
            <a:r>
              <a:rPr lang="en-US" altLang="zh-CN" sz="1400" dirty="0"/>
              <a:t> </a:t>
            </a:r>
            <a:endParaRPr lang="en-US" altLang="zh-CN" sz="1400" dirty="0" smtClean="0"/>
          </a:p>
          <a:p>
            <a:r>
              <a:rPr lang="en-US" dirty="0" smtClean="0"/>
              <a:t>Test Bank Card: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Card </a:t>
            </a:r>
            <a:r>
              <a:rPr lang="en-US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Num</a:t>
            </a:r>
            <a:r>
              <a:rPr 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zh-CN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6216261000000000018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Phone:</a:t>
            </a:r>
            <a:r>
              <a:rPr lang="en-US" altLang="zh-CN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13552535506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Password: </a:t>
            </a:r>
            <a:r>
              <a:rPr lang="en-US" altLang="zh-CN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123456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ID: </a:t>
            </a:r>
            <a:r>
              <a:rPr lang="en-US" altLang="zh-CN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341126197709218366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SMS Verif</a:t>
            </a:r>
            <a:r>
              <a:rPr 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y Code: 111111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42" y="2881530"/>
            <a:ext cx="2562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0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575" y="656074"/>
            <a:ext cx="3323344" cy="1947278"/>
          </a:xfrm>
        </p:spPr>
        <p:txBody>
          <a:bodyPr>
            <a:normAutofit/>
          </a:bodyPr>
          <a:lstStyle/>
          <a:p>
            <a:r>
              <a:rPr lang="en-US" dirty="0" smtClean="0"/>
              <a:t>China pay: </a:t>
            </a: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api</a:t>
            </a:r>
            <a:r>
              <a:rPr lang="en-US" dirty="0" err="1"/>
              <a:t>&amp;</a:t>
            </a:r>
            <a:r>
              <a:rPr lang="en-US" dirty="0" err="1" smtClean="0"/>
              <a:t>utils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323191" y="1108038"/>
            <a:ext cx="6099585" cy="4796373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Secure </a:t>
            </a:r>
            <a:r>
              <a:rPr lang="en-US" altLang="zh-CN" sz="1800" dirty="0" smtClean="0">
                <a:solidFill>
                  <a:schemeClr val="tx1"/>
                </a:solidFill>
              </a:rPr>
              <a:t>API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com/</a:t>
            </a:r>
            <a:r>
              <a:rPr lang="en-US" altLang="zh-CN" sz="1800" dirty="0" err="1" smtClean="0"/>
              <a:t>unionpay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sdk</a:t>
            </a:r>
            <a:r>
              <a:rPr lang="en-US" altLang="zh-CN" sz="1800" dirty="0" smtClean="0"/>
              <a:t>/SecureUtil.java   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Sign </a:t>
            </a:r>
            <a:r>
              <a:rPr lang="en-US" altLang="zh-CN" sz="1800" dirty="0" err="1">
                <a:solidFill>
                  <a:schemeClr val="tx1"/>
                </a:solidFill>
              </a:rPr>
              <a:t>Utils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com/</a:t>
            </a:r>
            <a:r>
              <a:rPr lang="en-US" altLang="zh-CN" sz="1800" dirty="0" err="1" smtClean="0"/>
              <a:t>unionpay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sdk</a:t>
            </a:r>
            <a:r>
              <a:rPr lang="en-US" altLang="zh-CN" sz="1800" dirty="0" smtClean="0"/>
              <a:t>/SDKUtil.java  </a:t>
            </a:r>
          </a:p>
          <a:p>
            <a:r>
              <a:rPr lang="en-US" altLang="zh-CN" sz="1800" dirty="0" err="1">
                <a:solidFill>
                  <a:schemeClr val="tx1"/>
                </a:solidFill>
              </a:rPr>
              <a:t>CertUtil</a:t>
            </a:r>
            <a:r>
              <a:rPr lang="en-US" altLang="zh-CN" sz="1800" dirty="0">
                <a:solidFill>
                  <a:schemeClr val="tx1"/>
                </a:solidFill>
              </a:rPr>
              <a:t> Tool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com/</a:t>
            </a:r>
            <a:r>
              <a:rPr lang="en-US" altLang="zh-CN" sz="1800" dirty="0" err="1" smtClean="0"/>
              <a:t>unionpay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sdk</a:t>
            </a:r>
            <a:r>
              <a:rPr lang="en-US" altLang="zh-CN" sz="1800" dirty="0" smtClean="0"/>
              <a:t>/CertUtil.java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Constants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com/</a:t>
            </a:r>
            <a:r>
              <a:rPr lang="en-US" altLang="zh-CN" sz="1800" dirty="0" err="1" smtClean="0"/>
              <a:t>unionpay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sdk</a:t>
            </a:r>
            <a:r>
              <a:rPr lang="en-US" altLang="zh-CN" sz="1800" dirty="0" smtClean="0"/>
              <a:t>/SDKConstants.java </a:t>
            </a:r>
          </a:p>
          <a:p>
            <a:r>
              <a:rPr lang="en-US" altLang="zh-CN" sz="1800" dirty="0" err="1">
                <a:solidFill>
                  <a:schemeClr val="tx1"/>
                </a:solidFill>
              </a:rPr>
              <a:t>Config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com/</a:t>
            </a:r>
            <a:r>
              <a:rPr lang="en-US" altLang="zh-CN" sz="1800" dirty="0" err="1" smtClean="0"/>
              <a:t>unionpay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sdk</a:t>
            </a:r>
            <a:r>
              <a:rPr lang="en-US" altLang="zh-CN" sz="1800" dirty="0" smtClean="0"/>
              <a:t>/SDKConfig.java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Date </a:t>
            </a:r>
            <a:r>
              <a:rPr lang="en-US" altLang="zh-CN" sz="1800" dirty="0" err="1">
                <a:solidFill>
                  <a:schemeClr val="tx1"/>
                </a:solidFill>
              </a:rPr>
              <a:t>Util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 smtClean="0"/>
              <a:t>com/</a:t>
            </a:r>
            <a:r>
              <a:rPr lang="en-US" altLang="zh-CN" sz="1800" dirty="0" err="1" smtClean="0"/>
              <a:t>unionpay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sdk</a:t>
            </a:r>
            <a:r>
              <a:rPr lang="en-US" altLang="zh-CN" sz="1800" dirty="0" smtClean="0"/>
              <a:t>/UtilDate.java</a:t>
            </a:r>
            <a:endParaRPr lang="zh-CN" altLang="zh-CN" sz="1800" dirty="0"/>
          </a:p>
          <a:p>
            <a:pPr marL="0" lvl="1" indent="0">
              <a:buNone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60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81" y="4767943"/>
            <a:ext cx="3477241" cy="1810139"/>
          </a:xfrm>
        </p:spPr>
        <p:txBody>
          <a:bodyPr>
            <a:normAutofit/>
          </a:bodyPr>
          <a:lstStyle/>
          <a:p>
            <a:r>
              <a:rPr lang="en-US" dirty="0" smtClean="0"/>
              <a:t>Union pay</a:t>
            </a:r>
            <a:br>
              <a:rPr lang="en-US" dirty="0" smtClean="0"/>
            </a:br>
            <a:r>
              <a:rPr lang="en-US" dirty="0" err="1" smtClean="0"/>
              <a:t>GaTeway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564" y="307160"/>
            <a:ext cx="7989717" cy="61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55" y="795923"/>
            <a:ext cx="9117873" cy="194727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Integration </a:t>
            </a:r>
            <a:br>
              <a:rPr lang="en-US" altLang="zh-CN" dirty="0" smtClean="0"/>
            </a:br>
            <a:r>
              <a:rPr lang="en-US" altLang="zh-CN" dirty="0" smtClean="0"/>
              <a:t>overview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75651" y="2416629"/>
            <a:ext cx="8472851" cy="3487782"/>
          </a:xfrm>
        </p:spPr>
        <p:txBody>
          <a:bodyPr>
            <a:normAutofit/>
          </a:bodyPr>
          <a:lstStyle/>
          <a:p>
            <a:pPr marL="285750" lvl="1"/>
            <a:r>
              <a:rPr lang="en-US" altLang="zh-CN" sz="2400" dirty="0" smtClean="0"/>
              <a:t>Step1.Prepare </a:t>
            </a:r>
            <a:r>
              <a:rPr lang="en-US" altLang="zh-CN" sz="2400" dirty="0"/>
              <a:t>payment </a:t>
            </a:r>
            <a:r>
              <a:rPr lang="en-US" altLang="zh-CN" sz="2400" dirty="0" smtClean="0"/>
              <a:t>info</a:t>
            </a:r>
          </a:p>
          <a:p>
            <a:pPr marL="285750" lvl="1"/>
            <a:r>
              <a:rPr lang="en-US" altLang="zh-CN" sz="2400" dirty="0"/>
              <a:t>Step</a:t>
            </a:r>
            <a:r>
              <a:rPr lang="en-US" altLang="zh-CN" sz="2400" dirty="0" smtClean="0"/>
              <a:t>2.Collect </a:t>
            </a:r>
            <a:r>
              <a:rPr lang="en-US" altLang="zh-CN" sz="2400" dirty="0"/>
              <a:t>order </a:t>
            </a:r>
            <a:r>
              <a:rPr lang="en-US" altLang="zh-CN" sz="2400" dirty="0" smtClean="0"/>
              <a:t>information</a:t>
            </a:r>
          </a:p>
          <a:p>
            <a:pPr marL="285750" lvl="1"/>
            <a:r>
              <a:rPr lang="en-US" altLang="zh-CN" sz="2400" dirty="0"/>
              <a:t>Step</a:t>
            </a:r>
            <a:r>
              <a:rPr lang="en-US" altLang="zh-CN" sz="2400" dirty="0" smtClean="0"/>
              <a:t>3.Organize </a:t>
            </a:r>
            <a:r>
              <a:rPr lang="en-US" altLang="zh-CN" sz="2400" dirty="0"/>
              <a:t>Payment </a:t>
            </a:r>
            <a:r>
              <a:rPr lang="en-US" altLang="zh-CN" sz="2400" dirty="0" smtClean="0"/>
              <a:t>request</a:t>
            </a:r>
          </a:p>
          <a:p>
            <a:pPr marL="285750" lvl="1"/>
            <a:r>
              <a:rPr lang="en-US" altLang="zh-CN" sz="2400" dirty="0"/>
              <a:t>Step</a:t>
            </a:r>
            <a:r>
              <a:rPr lang="en-US" altLang="zh-CN" sz="2400" dirty="0" smtClean="0"/>
              <a:t>4.Handle </a:t>
            </a:r>
            <a:r>
              <a:rPr lang="en-US" altLang="zh-CN" sz="2400" dirty="0" err="1"/>
              <a:t>Chinapay</a:t>
            </a:r>
            <a:r>
              <a:rPr lang="en-US" altLang="zh-CN" sz="2400" dirty="0"/>
              <a:t> response</a:t>
            </a:r>
            <a:endParaRPr lang="en-US" altLang="zh-CN" sz="2400" dirty="0" smtClean="0"/>
          </a:p>
          <a:p>
            <a:pPr marL="285750" lvl="1"/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97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55" y="795923"/>
            <a:ext cx="9117873" cy="1947278"/>
          </a:xfrm>
        </p:spPr>
        <p:txBody>
          <a:bodyPr>
            <a:normAutofit/>
          </a:bodyPr>
          <a:lstStyle/>
          <a:p>
            <a:r>
              <a:rPr lang="en-US" dirty="0" smtClean="0"/>
              <a:t>Step 1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altLang="zh-CN" dirty="0" smtClean="0"/>
              <a:t>prepare payment info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11220" y="1904104"/>
            <a:ext cx="8108191" cy="2634086"/>
          </a:xfrm>
        </p:spPr>
        <p:txBody>
          <a:bodyPr>
            <a:normAutofit/>
          </a:bodyPr>
          <a:lstStyle/>
          <a:p>
            <a:pPr marL="285750" lvl="1"/>
            <a:r>
              <a:rPr lang="en-US" altLang="zh-CN" sz="2400" b="1" dirty="0"/>
              <a:t>Select payment method </a:t>
            </a:r>
            <a:r>
              <a:rPr lang="en-US" altLang="zh-CN" sz="2400" b="1" dirty="0" smtClean="0"/>
              <a:t>with AJAX</a:t>
            </a:r>
            <a:endParaRPr lang="en-US" altLang="zh-CN" sz="2400" b="1" dirty="0"/>
          </a:p>
          <a:p>
            <a:pPr marL="285750" lvl="1"/>
            <a:r>
              <a:rPr lang="en-US" altLang="zh-CN" sz="2400" b="1" dirty="0" smtClean="0"/>
              <a:t>Create the </a:t>
            </a:r>
            <a:r>
              <a:rPr lang="en-US" altLang="zh-CN" sz="2400" b="1" dirty="0"/>
              <a:t>payment info model for current order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957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1389</TotalTime>
  <Words>389</Words>
  <Application>Microsoft Office PowerPoint</Application>
  <PresentationFormat>自定义</PresentationFormat>
  <Paragraphs>124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Slice</vt:lpstr>
      <vt:lpstr>Hybris Payment Integration</vt:lpstr>
      <vt:lpstr>Hybris INTRODUCE</vt:lpstr>
      <vt:lpstr>Hybris Sample</vt:lpstr>
      <vt:lpstr>China  Union pay  INTRODUCE </vt:lpstr>
      <vt:lpstr>China  Union pay  INTRODUCE </vt:lpstr>
      <vt:lpstr>China pay:    api&amp;utils </vt:lpstr>
      <vt:lpstr>Union pay GaTeway WORKFLOW</vt:lpstr>
      <vt:lpstr>Integration  overview </vt:lpstr>
      <vt:lpstr>Step 1:  prepare payment info </vt:lpstr>
      <vt:lpstr>UI Part:  Select  Payment method </vt:lpstr>
      <vt:lpstr>sequence Chart </vt:lpstr>
      <vt:lpstr>Step 2:  Collect order information </vt:lpstr>
      <vt:lpstr>UI Part:  Order  dATA</vt:lpstr>
      <vt:lpstr>Sequence Chart </vt:lpstr>
      <vt:lpstr>2.1 Create order data </vt:lpstr>
      <vt:lpstr>IMPLEMENT:  2.2 CONVERT ORDER DATA TO REQUEST DATA </vt:lpstr>
      <vt:lpstr>Step 3:  Organize Payment request </vt:lpstr>
      <vt:lpstr>3.1 Prepare the request field With Sign data </vt:lpstr>
      <vt:lpstr>IMPLEMENT:  3.2 FILL THE automation REQUEST  FORM</vt:lpstr>
      <vt:lpstr>Request data:  Order  fIELDS</vt:lpstr>
      <vt:lpstr>China pay: User payment process</vt:lpstr>
      <vt:lpstr>Payment result:  Succeed</vt:lpstr>
      <vt:lpstr>Step 4:  Handle China pay response </vt:lpstr>
      <vt:lpstr>Sequence Chart </vt:lpstr>
      <vt:lpstr>IMPLEMENT:  4.1 receive china pay response</vt:lpstr>
      <vt:lpstr>IMPLEMENT:  4.2 Encrypt  Validation</vt:lpstr>
      <vt:lpstr>IMPLEMENT:  4.3 UPDATE THE TRANSITION STATUS</vt:lpstr>
      <vt:lpstr>IMPLEMENT:  4.4 Execute order process action</vt:lpstr>
      <vt:lpstr>TipS:  </vt:lpstr>
      <vt:lpstr>TIPS 1 env Variables</vt:lpstr>
      <vt:lpstr>TIPS 2 CSRF Allow URL PATTERN</vt:lpstr>
      <vt:lpstr>Q&amp;A</vt:lpstr>
      <vt:lpstr>PowerPoint 演示文稿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Hybris Payment Integration</dc:title>
  <dc:creator>Tony Tong</dc:creator>
  <cp:lastModifiedBy>tony</cp:lastModifiedBy>
  <cp:revision>121</cp:revision>
  <dcterms:created xsi:type="dcterms:W3CDTF">2016-01-29T03:47:31Z</dcterms:created>
  <dcterms:modified xsi:type="dcterms:W3CDTF">2016-03-18T16:56:52Z</dcterms:modified>
</cp:coreProperties>
</file>