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0FE1A-4436-B3A2-EB38-110951C75BC1}" v="375" dt="2023-06-07T11:06:08.169"/>
    <p1510:client id="{9355CE9E-194A-DD48-0E0E-66152D2571B3}" v="200" dt="2023-05-31T11:07:47.638"/>
    <p1510:client id="{D87D98F3-8081-4ED7-886D-A52D1C1E23A0}" v="323" dt="2023-05-31T10:54:1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pos Dávid" userId="S::david.sipos@stud.uni-obuda.hu::33a32994-da80-4891-9b23-6e12fa1b238b" providerId="AD" clId="Web-{9355CE9E-194A-DD48-0E0E-66152D2571B3}"/>
    <pc:docChg chg="modSld addMainMaster delMainMaster">
      <pc:chgData name="Sipos Dávid" userId="S::david.sipos@stud.uni-obuda.hu::33a32994-da80-4891-9b23-6e12fa1b238b" providerId="AD" clId="Web-{9355CE9E-194A-DD48-0E0E-66152D2571B3}" dt="2023-05-31T11:07:47.638" v="161" actId="1076"/>
      <pc:docMkLst>
        <pc:docMk/>
      </pc:docMkLst>
      <pc:sldChg chg="delSp modSp mod modClrScheme delDesignElem chgLayout">
        <pc:chgData name="Sipos Dávid" userId="S::david.sipos@stud.uni-obuda.hu::33a32994-da80-4891-9b23-6e12fa1b238b" providerId="AD" clId="Web-{9355CE9E-194A-DD48-0E0E-66152D2571B3}" dt="2023-05-31T10:56:41.143" v="16" actId="1076"/>
        <pc:sldMkLst>
          <pc:docMk/>
          <pc:sldMk cId="4266748471" sldId="256"/>
        </pc:sldMkLst>
        <pc:spChg chg="mod ord">
          <ac:chgData name="Sipos Dávid" userId="S::david.sipos@stud.uni-obuda.hu::33a32994-da80-4891-9b23-6e12fa1b238b" providerId="AD" clId="Web-{9355CE9E-194A-DD48-0E0E-66152D2571B3}" dt="2023-05-31T10:56:41.143" v="16" actId="1076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4266748471" sldId="256"/>
            <ac:spMk id="3" creationId="{00000000-0000-0000-0000-000000000000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4266748471" sldId="256"/>
            <ac:spMk id="9" creationId="{7D9D36D6-2AC5-46A1-A849-4C82D5264A3A}"/>
          </ac:spMkLst>
        </pc:spChg>
      </pc:sldChg>
      <pc:sldChg chg="delSp modSp mod modClrScheme delDesignElem chgLayout">
        <pc:chgData name="Sipos Dávid" userId="S::david.sipos@stud.uni-obuda.hu::33a32994-da80-4891-9b23-6e12fa1b238b" providerId="AD" clId="Web-{9355CE9E-194A-DD48-0E0E-66152D2571B3}" dt="2023-05-31T10:55:38.797" v="0"/>
        <pc:sldMkLst>
          <pc:docMk/>
          <pc:sldMk cId="2344949862" sldId="257"/>
        </pc:sldMkLst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2" creationId="{D83DF2E9-DED5-67C5-89EA-61BA2930BF8A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3" creationId="{189650CB-51B8-D661-885D-DBB0879BEE5E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9" creationId="{04812C46-200A-4DEB-A05E-3ED6C68C2387}"/>
          </ac:spMkLst>
        </pc:spChg>
        <pc:spChg chg="del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2344949862" sldId="257"/>
            <ac:spMk id="11" creationId="{D1EA859B-E555-4109-94F3-6700E046E008}"/>
          </ac:spMkLst>
        </pc:spChg>
      </pc:sldChg>
      <pc:sldChg chg="modSp mod modClrScheme chgLayout">
        <pc:chgData name="Sipos Dávid" userId="S::david.sipos@stud.uni-obuda.hu::33a32994-da80-4891-9b23-6e12fa1b238b" providerId="AD" clId="Web-{9355CE9E-194A-DD48-0E0E-66152D2571B3}" dt="2023-05-31T10:57:37.457" v="24" actId="20577"/>
        <pc:sldMkLst>
          <pc:docMk/>
          <pc:sldMk cId="1142333056" sldId="258"/>
        </pc:sldMkLst>
        <pc:spChg chg="mod ord">
          <ac:chgData name="Sipos Dávid" userId="S::david.sipos@stud.uni-obuda.hu::33a32994-da80-4891-9b23-6e12fa1b238b" providerId="AD" clId="Web-{9355CE9E-194A-DD48-0E0E-66152D2571B3}" dt="2023-05-31T10:55:38.797" v="0"/>
          <ac:spMkLst>
            <pc:docMk/>
            <pc:sldMk cId="1142333056" sldId="258"/>
            <ac:spMk id="2" creationId="{6BAE7F68-8321-6CEF-0283-106A26CD89A6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7:37.457" v="24" actId="20577"/>
          <ac:spMkLst>
            <pc:docMk/>
            <pc:sldMk cId="1142333056" sldId="258"/>
            <ac:spMk id="3" creationId="{5FB1AA46-A941-2C94-3795-27663D6FC82D}"/>
          </ac:spMkLst>
        </pc:spChg>
      </pc:sldChg>
      <pc:sldChg chg="modSp mod modClrScheme chgLayout">
        <pc:chgData name="Sipos Dávid" userId="S::david.sipos@stud.uni-obuda.hu::33a32994-da80-4891-9b23-6e12fa1b238b" providerId="AD" clId="Web-{9355CE9E-194A-DD48-0E0E-66152D2571B3}" dt="2023-05-31T10:56:18.454" v="13" actId="1076"/>
        <pc:sldMkLst>
          <pc:docMk/>
          <pc:sldMk cId="822949988" sldId="259"/>
        </pc:sldMkLst>
        <pc:spChg chg="mod ord">
          <ac:chgData name="Sipos Dávid" userId="S::david.sipos@stud.uni-obuda.hu::33a32994-da80-4891-9b23-6e12fa1b238b" providerId="AD" clId="Web-{9355CE9E-194A-DD48-0E0E-66152D2571B3}" dt="2023-05-31T10:56:18.454" v="13" actId="1076"/>
          <ac:spMkLst>
            <pc:docMk/>
            <pc:sldMk cId="822949988" sldId="259"/>
            <ac:spMk id="2" creationId="{561DE6F4-E2E7-637B-3FAE-6F44F50D8CBF}"/>
          </ac:spMkLst>
        </pc:spChg>
      </pc:sldChg>
      <pc:sldChg chg="addSp modSp mod setBg modClrScheme chgLayout">
        <pc:chgData name="Sipos Dávid" userId="S::david.sipos@stud.uni-obuda.hu::33a32994-da80-4891-9b23-6e12fa1b238b" providerId="AD" clId="Web-{9355CE9E-194A-DD48-0E0E-66152D2571B3}" dt="2023-05-31T10:58:41.851" v="32" actId="20577"/>
        <pc:sldMkLst>
          <pc:docMk/>
          <pc:sldMk cId="549356452" sldId="260"/>
        </pc:sldMkLst>
        <pc:spChg chg="mod ord">
          <ac:chgData name="Sipos Dávid" userId="S::david.sipos@stud.uni-obuda.hu::33a32994-da80-4891-9b23-6e12fa1b238b" providerId="AD" clId="Web-{9355CE9E-194A-DD48-0E0E-66152D2571B3}" dt="2023-05-31T10:55:44.359" v="1"/>
          <ac:spMkLst>
            <pc:docMk/>
            <pc:sldMk cId="549356452" sldId="260"/>
            <ac:spMk id="2" creationId="{B1D0DD9E-ED62-DD25-7EEE-8F6E1E8BF6B9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0:58:41.851" v="32" actId="20577"/>
          <ac:spMkLst>
            <pc:docMk/>
            <pc:sldMk cId="549356452" sldId="260"/>
            <ac:spMk id="3" creationId="{39EE08E8-F78C-7385-5258-D15CEBFEB9AF}"/>
          </ac:spMkLst>
        </pc:spChg>
        <pc:spChg chg="add">
          <ac:chgData name="Sipos Dávid" userId="S::david.sipos@stud.uni-obuda.hu::33a32994-da80-4891-9b23-6e12fa1b238b" providerId="AD" clId="Web-{9355CE9E-194A-DD48-0E0E-66152D2571B3}" dt="2023-05-31T10:55:44.359" v="1"/>
          <ac:spMkLst>
            <pc:docMk/>
            <pc:sldMk cId="549356452" sldId="260"/>
            <ac:spMk id="9" creationId="{6AD30037-67ED-4367-9BE0-45787510BF13}"/>
          </ac:spMkLst>
        </pc:spChg>
        <pc:grpChg chg="add">
          <ac:chgData name="Sipos Dávid" userId="S::david.sipos@stud.uni-obuda.hu::33a32994-da80-4891-9b23-6e12fa1b238b" providerId="AD" clId="Web-{9355CE9E-194A-DD48-0E0E-66152D2571B3}" dt="2023-05-31T10:55:44.359" v="1"/>
          <ac:grpSpMkLst>
            <pc:docMk/>
            <pc:sldMk cId="549356452" sldId="260"/>
            <ac:grpSpMk id="11" creationId="{50841A4E-5BC1-44B4-83CF-D524E8AEAD64}"/>
          </ac:grpSpMkLst>
        </pc:grpChg>
        <pc:picChg chg="add">
          <ac:chgData name="Sipos Dávid" userId="S::david.sipos@stud.uni-obuda.hu::33a32994-da80-4891-9b23-6e12fa1b238b" providerId="AD" clId="Web-{9355CE9E-194A-DD48-0E0E-66152D2571B3}" dt="2023-05-31T10:55:44.359" v="1"/>
          <ac:picMkLst>
            <pc:docMk/>
            <pc:sldMk cId="549356452" sldId="260"/>
            <ac:picMk id="5" creationId="{B8D94D70-3EFE-FB5E-0510-B8EE14E5D069}"/>
          </ac:picMkLst>
        </pc:picChg>
      </pc:sldChg>
      <pc:sldChg chg="addSp modSp mod modClrScheme addAnim chgLayout">
        <pc:chgData name="Sipos Dávid" userId="S::david.sipos@stud.uni-obuda.hu::33a32994-da80-4891-9b23-6e12fa1b238b" providerId="AD" clId="Web-{9355CE9E-194A-DD48-0E0E-66152D2571B3}" dt="2023-05-31T11:07:47.638" v="161" actId="1076"/>
        <pc:sldMkLst>
          <pc:docMk/>
          <pc:sldMk cId="2297700638" sldId="261"/>
        </pc:sldMkLst>
        <pc:spChg chg="mod ord">
          <ac:chgData name="Sipos Dávid" userId="S::david.sipos@stud.uni-obuda.hu::33a32994-da80-4891-9b23-6e12fa1b238b" providerId="AD" clId="Web-{9355CE9E-194A-DD48-0E0E-66152D2571B3}" dt="2023-05-31T11:05:21.804" v="94" actId="1076"/>
          <ac:spMkLst>
            <pc:docMk/>
            <pc:sldMk cId="2297700638" sldId="261"/>
            <ac:spMk id="2" creationId="{E60A7DA0-31AC-044A-7C41-C28ED61408DD}"/>
          </ac:spMkLst>
        </pc:spChg>
        <pc:spChg chg="mod ord">
          <ac:chgData name="Sipos Dávid" userId="S::david.sipos@stud.uni-obuda.hu::33a32994-da80-4891-9b23-6e12fa1b238b" providerId="AD" clId="Web-{9355CE9E-194A-DD48-0E0E-66152D2571B3}" dt="2023-05-31T11:05:24.351" v="95" actId="1076"/>
          <ac:spMkLst>
            <pc:docMk/>
            <pc:sldMk cId="2297700638" sldId="261"/>
            <ac:spMk id="3" creationId="{FD1CBE03-499D-7247-FEB0-2A2CC69B9392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5:52.305" v="107" actId="20577"/>
          <ac:spMkLst>
            <pc:docMk/>
            <pc:sldMk cId="2297700638" sldId="261"/>
            <ac:spMk id="8" creationId="{58BB71B3-280F-F9B8-64CC-AFF83A9FC7FA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12.900" v="122" actId="20577"/>
          <ac:spMkLst>
            <pc:docMk/>
            <pc:sldMk cId="2297700638" sldId="261"/>
            <ac:spMk id="9" creationId="{0DE99A14-8352-D2EC-39AA-731F4CD031ED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32.151" v="140" actId="20577"/>
          <ac:spMkLst>
            <pc:docMk/>
            <pc:sldMk cId="2297700638" sldId="261"/>
            <ac:spMk id="10" creationId="{43724DA8-F2D7-FFA2-45A1-AB152FB26993}"/>
          </ac:spMkLst>
        </pc:spChg>
        <pc:spChg chg="add mod">
          <ac:chgData name="Sipos Dávid" userId="S::david.sipos@stud.uni-obuda.hu::33a32994-da80-4891-9b23-6e12fa1b238b" providerId="AD" clId="Web-{9355CE9E-194A-DD48-0E0E-66152D2571B3}" dt="2023-05-31T11:06:48.729" v="152" actId="20577"/>
          <ac:spMkLst>
            <pc:docMk/>
            <pc:sldMk cId="2297700638" sldId="261"/>
            <ac:spMk id="11" creationId="{E3125FC0-B264-E3A9-EBAF-B8A692C4479C}"/>
          </ac:spMkLst>
        </pc:spChg>
        <pc:picChg chg="add mod">
          <ac:chgData name="Sipos Dávid" userId="S::david.sipos@stud.uni-obuda.hu::33a32994-da80-4891-9b23-6e12fa1b238b" providerId="AD" clId="Web-{9355CE9E-194A-DD48-0E0E-66152D2571B3}" dt="2023-05-31T11:05:32.570" v="99" actId="1076"/>
          <ac:picMkLst>
            <pc:docMk/>
            <pc:sldMk cId="2297700638" sldId="261"/>
            <ac:picMk id="4" creationId="{9A674B01-7080-B8BB-1635-2073CB3723E1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1.763" v="158" actId="1076"/>
          <ac:picMkLst>
            <pc:docMk/>
            <pc:sldMk cId="2297700638" sldId="261"/>
            <ac:picMk id="5" creationId="{EE9EA0A7-F257-6DFF-D0F5-AC78CEAA2550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5.185" v="160" actId="1076"/>
          <ac:picMkLst>
            <pc:docMk/>
            <pc:sldMk cId="2297700638" sldId="261"/>
            <ac:picMk id="6" creationId="{CB77E4E4-AE67-1B03-5F1A-BE1F935A90C7}"/>
          </ac:picMkLst>
        </pc:picChg>
        <pc:picChg chg="add mod">
          <ac:chgData name="Sipos Dávid" userId="S::david.sipos@stud.uni-obuda.hu::33a32994-da80-4891-9b23-6e12fa1b238b" providerId="AD" clId="Web-{9355CE9E-194A-DD48-0E0E-66152D2571B3}" dt="2023-05-31T11:07:47.638" v="161" actId="1076"/>
          <ac:picMkLst>
            <pc:docMk/>
            <pc:sldMk cId="2297700638" sldId="261"/>
            <ac:picMk id="7" creationId="{BEF9AE42-EC5F-65C8-4661-185DB0FAE5DD}"/>
          </ac:picMkLst>
        </pc:picChg>
      </pc:sldChg>
      <pc:sldMasterChg chg="del delSldLayout">
        <pc:chgData name="Sipos Dávid" userId="S::david.sipos@stud.uni-obuda.hu::33a32994-da80-4891-9b23-6e12fa1b238b" providerId="AD" clId="Web-{9355CE9E-194A-DD48-0E0E-66152D2571B3}" dt="2023-05-31T10:55:38.797" v="0"/>
        <pc:sldMasterMkLst>
          <pc:docMk/>
          <pc:sldMasterMk cId="798062927" sldId="2147483648"/>
        </pc:sldMasterMkLst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 modSldLayout">
        <pc:chgData name="Sipos Dávid" userId="S::david.sipos@stud.uni-obuda.hu::33a32994-da80-4891-9b23-6e12fa1b238b" providerId="AD" clId="Web-{9355CE9E-194A-DD48-0E0E-66152D2571B3}" dt="2023-05-31T10:55:38.797" v="0"/>
        <pc:sldMasterMkLst>
          <pc:docMk/>
          <pc:sldMasterMk cId="3006565921" sldId="2147483660"/>
        </pc:sldMasterMkLst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198365323" sldId="2147483661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654610559" sldId="2147483662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021854863" sldId="2147483663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16363357" sldId="2147483664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351640209" sldId="2147483665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170134472" sldId="2147483666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993287615" sldId="2147483667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592827271" sldId="2147483668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4031920860" sldId="2147483669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1421189271" sldId="2147483670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4207536535" sldId="2147483671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687304592" sldId="2147483672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582877166" sldId="2147483673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265243449" sldId="2147483674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221922671" sldId="2147483675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3196940368" sldId="2147483676"/>
          </pc:sldLayoutMkLst>
        </pc:sldLayoutChg>
        <pc:sldLayoutChg chg="add mod replId">
          <pc:chgData name="Sipos Dávid" userId="S::david.sipos@stud.uni-obuda.hu::33a32994-da80-4891-9b23-6e12fa1b238b" providerId="AD" clId="Web-{9355CE9E-194A-DD48-0E0E-66152D2571B3}" dt="2023-05-31T10:55:38.797" v="0"/>
          <pc:sldLayoutMkLst>
            <pc:docMk/>
            <pc:sldMasterMk cId="3006565921" sldId="2147483660"/>
            <pc:sldLayoutMk cId="2109699551" sldId="2147483677"/>
          </pc:sldLayoutMkLst>
        </pc:sldLayoutChg>
      </pc:sldMasterChg>
    </pc:docChg>
  </pc:docChgLst>
  <pc:docChgLst>
    <pc:chgData name="Sipos Dávid" userId="S::david.sipos@stud.uni-obuda.hu::33a32994-da80-4891-9b23-6e12fa1b238b" providerId="AD" clId="Web-{D87D98F3-8081-4ED7-886D-A52D1C1E23A0}"/>
    <pc:docChg chg="addSld modSld">
      <pc:chgData name="Sipos Dávid" userId="S::david.sipos@stud.uni-obuda.hu::33a32994-da80-4891-9b23-6e12fa1b238b" providerId="AD" clId="Web-{D87D98F3-8081-4ED7-886D-A52D1C1E23A0}" dt="2023-05-31T10:54:11.039" v="278"/>
      <pc:docMkLst>
        <pc:docMk/>
      </pc:docMkLst>
      <pc:sldChg chg="addSp modSp mod setBg addAnim">
        <pc:chgData name="Sipos Dávid" userId="S::david.sipos@stud.uni-obuda.hu::33a32994-da80-4891-9b23-6e12fa1b238b" providerId="AD" clId="Web-{D87D98F3-8081-4ED7-886D-A52D1C1E23A0}" dt="2023-05-31T10:27:23.941" v="230" actId="14100"/>
        <pc:sldMkLst>
          <pc:docMk/>
          <pc:sldMk cId="4266748471" sldId="256"/>
        </pc:sldMkLst>
        <pc:spChg chg="mod">
          <ac:chgData name="Sipos Dávid" userId="S::david.sipos@stud.uni-obuda.hu::33a32994-da80-4891-9b23-6e12fa1b238b" providerId="AD" clId="Web-{D87D98F3-8081-4ED7-886D-A52D1C1E23A0}" dt="2023-05-31T10:27:23.941" v="230" actId="14100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26:34.501" v="212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34.501" v="212"/>
          <ac:spMkLst>
            <pc:docMk/>
            <pc:sldMk cId="4266748471" sldId="256"/>
            <ac:spMk id="9" creationId="{7D9D36D6-2AC5-46A1-A849-4C82D5264A3A}"/>
          </ac:spMkLst>
        </pc:spChg>
        <pc:picChg chg="add">
          <ac:chgData name="Sipos Dávid" userId="S::david.sipos@stud.uni-obuda.hu::33a32994-da80-4891-9b23-6e12fa1b238b" providerId="AD" clId="Web-{D87D98F3-8081-4ED7-886D-A52D1C1E23A0}" dt="2023-05-31T10:26:34.501" v="212"/>
          <ac:picMkLst>
            <pc:docMk/>
            <pc:sldMk cId="4266748471" sldId="256"/>
            <ac:picMk id="5" creationId="{04BFDB59-EEAA-FC71-4EC0-39A49E8B3A28}"/>
          </ac:picMkLst>
        </pc:picChg>
      </pc:sldChg>
      <pc:sldChg chg="addSp modSp new mod setBg">
        <pc:chgData name="Sipos Dávid" userId="S::david.sipos@stud.uni-obuda.hu::33a32994-da80-4891-9b23-6e12fa1b238b" providerId="AD" clId="Web-{D87D98F3-8081-4ED7-886D-A52D1C1E23A0}" dt="2023-05-31T10:27:07.081" v="225" actId="1076"/>
        <pc:sldMkLst>
          <pc:docMk/>
          <pc:sldMk cId="2344949862" sldId="257"/>
        </pc:sldMkLst>
        <pc:spChg chg="mod">
          <ac:chgData name="Sipos Dávid" userId="S::david.sipos@stud.uni-obuda.hu::33a32994-da80-4891-9b23-6e12fa1b238b" providerId="AD" clId="Web-{D87D98F3-8081-4ED7-886D-A52D1C1E23A0}" dt="2023-05-31T10:27:07.081" v="225" actId="1076"/>
          <ac:spMkLst>
            <pc:docMk/>
            <pc:sldMk cId="2344949862" sldId="257"/>
            <ac:spMk id="2" creationId="{D83DF2E9-DED5-67C5-89EA-61BA2930BF8A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26:57.377" v="219" actId="14100"/>
          <ac:spMkLst>
            <pc:docMk/>
            <pc:sldMk cId="2344949862" sldId="257"/>
            <ac:spMk id="3" creationId="{189650CB-51B8-D661-885D-DBB0879BEE5E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26.423" v="211"/>
          <ac:spMkLst>
            <pc:docMk/>
            <pc:sldMk cId="2344949862" sldId="257"/>
            <ac:spMk id="9" creationId="{04812C46-200A-4DEB-A05E-3ED6C68C2387}"/>
          </ac:spMkLst>
        </pc:spChg>
        <pc:spChg chg="add">
          <ac:chgData name="Sipos Dávid" userId="S::david.sipos@stud.uni-obuda.hu::33a32994-da80-4891-9b23-6e12fa1b238b" providerId="AD" clId="Web-{D87D98F3-8081-4ED7-886D-A52D1C1E23A0}" dt="2023-05-31T10:26:26.423" v="211"/>
          <ac:spMkLst>
            <pc:docMk/>
            <pc:sldMk cId="2344949862" sldId="257"/>
            <ac:spMk id="11" creationId="{D1EA859B-E555-4109-94F3-6700E046E008}"/>
          </ac:spMkLst>
        </pc:spChg>
        <pc:picChg chg="add">
          <ac:chgData name="Sipos Dávid" userId="S::david.sipos@stud.uni-obuda.hu::33a32994-da80-4891-9b23-6e12fa1b238b" providerId="AD" clId="Web-{D87D98F3-8081-4ED7-886D-A52D1C1E23A0}" dt="2023-05-31T10:26:26.423" v="211"/>
          <ac:picMkLst>
            <pc:docMk/>
            <pc:sldMk cId="2344949862" sldId="257"/>
            <ac:picMk id="5" creationId="{5E0517D9-771E-6F20-E90E-2A403CED2D07}"/>
          </ac:picMkLst>
        </pc:picChg>
      </pc:sldChg>
      <pc:sldChg chg="modSp new">
        <pc:chgData name="Sipos Dávid" userId="S::david.sipos@stud.uni-obuda.hu::33a32994-da80-4891-9b23-6e12fa1b238b" providerId="AD" clId="Web-{D87D98F3-8081-4ED7-886D-A52D1C1E23A0}" dt="2023-05-31T10:17:08.822" v="74" actId="20577"/>
        <pc:sldMkLst>
          <pc:docMk/>
          <pc:sldMk cId="1142333056" sldId="258"/>
        </pc:sldMkLst>
        <pc:spChg chg="mod">
          <ac:chgData name="Sipos Dávid" userId="S::david.sipos@stud.uni-obuda.hu::33a32994-da80-4891-9b23-6e12fa1b238b" providerId="AD" clId="Web-{D87D98F3-8081-4ED7-886D-A52D1C1E23A0}" dt="2023-05-31T10:17:08.822" v="74" actId="20577"/>
          <ac:spMkLst>
            <pc:docMk/>
            <pc:sldMk cId="1142333056" sldId="258"/>
            <ac:spMk id="2" creationId="{6BAE7F68-8321-6CEF-0283-106A26CD89A6}"/>
          </ac:spMkLst>
        </pc:spChg>
      </pc:sldChg>
      <pc:sldChg chg="addSp delSp modSp new">
        <pc:chgData name="Sipos Dávid" userId="S::david.sipos@stud.uni-obuda.hu::33a32994-da80-4891-9b23-6e12fa1b238b" providerId="AD" clId="Web-{D87D98F3-8081-4ED7-886D-A52D1C1E23A0}" dt="2023-05-31T10:27:37.035" v="231" actId="20577"/>
        <pc:sldMkLst>
          <pc:docMk/>
          <pc:sldMk cId="822949988" sldId="259"/>
        </pc:sldMkLst>
        <pc:spChg chg="mod">
          <ac:chgData name="Sipos Dávid" userId="S::david.sipos@stud.uni-obuda.hu::33a32994-da80-4891-9b23-6e12fa1b238b" providerId="AD" clId="Web-{D87D98F3-8081-4ED7-886D-A52D1C1E23A0}" dt="2023-05-31T10:27:37.035" v="231" actId="20577"/>
          <ac:spMkLst>
            <pc:docMk/>
            <pc:sldMk cId="822949988" sldId="259"/>
            <ac:spMk id="2" creationId="{561DE6F4-E2E7-637B-3FAE-6F44F50D8CBF}"/>
          </ac:spMkLst>
        </pc:spChg>
        <pc:spChg chg="del mod">
          <ac:chgData name="Sipos Dávid" userId="S::david.sipos@stud.uni-obuda.hu::33a32994-da80-4891-9b23-6e12fa1b238b" providerId="AD" clId="Web-{D87D98F3-8081-4ED7-886D-A52D1C1E23A0}" dt="2023-05-31T10:18:04.184" v="83"/>
          <ac:spMkLst>
            <pc:docMk/>
            <pc:sldMk cId="822949988" sldId="259"/>
            <ac:spMk id="3" creationId="{239CA0DD-01B9-8176-7AD6-921363AAA1B9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0:11.204" v="121"/>
          <ac:spMkLst>
            <pc:docMk/>
            <pc:sldMk cId="822949988" sldId="259"/>
            <ac:spMk id="4" creationId="{3CBF7CDE-FDBD-2A00-C8E5-E25BCCDCEB7E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5:03.185" v="209" actId="1076"/>
          <ac:spMkLst>
            <pc:docMk/>
            <pc:sldMk cId="822949988" sldId="259"/>
            <ac:spMk id="5" creationId="{8704BBBF-C1EF-6B5B-94D0-CED740A4100C}"/>
          </ac:spMkLst>
        </pc:spChg>
        <pc:spChg chg="add mod">
          <ac:chgData name="Sipos Dávid" userId="S::david.sipos@stud.uni-obuda.hu::33a32994-da80-4891-9b23-6e12fa1b238b" providerId="AD" clId="Web-{D87D98F3-8081-4ED7-886D-A52D1C1E23A0}" dt="2023-05-31T10:24:44.590" v="207" actId="1076"/>
          <ac:spMkLst>
            <pc:docMk/>
            <pc:sldMk cId="822949988" sldId="259"/>
            <ac:spMk id="6" creationId="{8E2CC2AC-F306-8B3C-AC41-786659836675}"/>
          </ac:spMkLst>
        </pc:spChg>
        <pc:spChg chg="add mod ord">
          <ac:chgData name="Sipos Dávid" userId="S::david.sipos@stud.uni-obuda.hu::33a32994-da80-4891-9b23-6e12fa1b238b" providerId="AD" clId="Web-{D87D98F3-8081-4ED7-886D-A52D1C1E23A0}" dt="2023-05-31T10:24:55.013" v="208" actId="1076"/>
          <ac:spMkLst>
            <pc:docMk/>
            <pc:sldMk cId="822949988" sldId="259"/>
            <ac:spMk id="7" creationId="{09AFB639-DC61-D31F-6E7C-CDECCBB21D78}"/>
          </ac:spMkLst>
        </pc:spChg>
      </pc:sldChg>
      <pc:sldChg chg="modSp new">
        <pc:chgData name="Sipos Dávid" userId="S::david.sipos@stud.uni-obuda.hu::33a32994-da80-4891-9b23-6e12fa1b238b" providerId="AD" clId="Web-{D87D98F3-8081-4ED7-886D-A52D1C1E23A0}" dt="2023-05-31T10:35:52.899" v="277" actId="20577"/>
        <pc:sldMkLst>
          <pc:docMk/>
          <pc:sldMk cId="549356452" sldId="260"/>
        </pc:sldMkLst>
        <pc:spChg chg="mod">
          <ac:chgData name="Sipos Dávid" userId="S::david.sipos@stud.uni-obuda.hu::33a32994-da80-4891-9b23-6e12fa1b238b" providerId="AD" clId="Web-{D87D98F3-8081-4ED7-886D-A52D1C1E23A0}" dt="2023-05-31T10:33:11.064" v="239" actId="20577"/>
          <ac:spMkLst>
            <pc:docMk/>
            <pc:sldMk cId="549356452" sldId="260"/>
            <ac:spMk id="2" creationId="{B1D0DD9E-ED62-DD25-7EEE-8F6E1E8BF6B9}"/>
          </ac:spMkLst>
        </pc:spChg>
        <pc:spChg chg="mod">
          <ac:chgData name="Sipos Dávid" userId="S::david.sipos@stud.uni-obuda.hu::33a32994-da80-4891-9b23-6e12fa1b238b" providerId="AD" clId="Web-{D87D98F3-8081-4ED7-886D-A52D1C1E23A0}" dt="2023-05-31T10:35:52.899" v="277" actId="20577"/>
          <ac:spMkLst>
            <pc:docMk/>
            <pc:sldMk cId="549356452" sldId="260"/>
            <ac:spMk id="3" creationId="{39EE08E8-F78C-7385-5258-D15CEBFEB9AF}"/>
          </ac:spMkLst>
        </pc:spChg>
      </pc:sldChg>
      <pc:sldChg chg="new">
        <pc:chgData name="Sipos Dávid" userId="S::david.sipos@stud.uni-obuda.hu::33a32994-da80-4891-9b23-6e12fa1b238b" providerId="AD" clId="Web-{D87D98F3-8081-4ED7-886D-A52D1C1E23A0}" dt="2023-05-31T10:54:11.039" v="278"/>
        <pc:sldMkLst>
          <pc:docMk/>
          <pc:sldMk cId="2297700638" sldId="261"/>
        </pc:sldMkLst>
      </pc:sldChg>
    </pc:docChg>
  </pc:docChgLst>
  <pc:docChgLst>
    <pc:chgData name="Sipos Dávid" userId="S::david.sipos@stud.uni-obuda.hu::33a32994-da80-4891-9b23-6e12fa1b238b" providerId="AD" clId="Web-{3CB0FE1A-4436-B3A2-EB38-110951C75BC1}"/>
    <pc:docChg chg="addSld delSld modSld">
      <pc:chgData name="Sipos Dávid" userId="S::david.sipos@stud.uni-obuda.hu::33a32994-da80-4891-9b23-6e12fa1b238b" providerId="AD" clId="Web-{3CB0FE1A-4436-B3A2-EB38-110951C75BC1}" dt="2023-06-07T11:06:08.169" v="304"/>
      <pc:docMkLst>
        <pc:docMk/>
      </pc:docMkLst>
      <pc:sldChg chg="modSp">
        <pc:chgData name="Sipos Dávid" userId="S::david.sipos@stud.uni-obuda.hu::33a32994-da80-4891-9b23-6e12fa1b238b" providerId="AD" clId="Web-{3CB0FE1A-4436-B3A2-EB38-110951C75BC1}" dt="2023-06-07T10:58:32.155" v="303" actId="20577"/>
        <pc:sldMkLst>
          <pc:docMk/>
          <pc:sldMk cId="1142333056" sldId="258"/>
        </pc:sldMkLst>
        <pc:spChg chg="mod">
          <ac:chgData name="Sipos Dávid" userId="S::david.sipos@stud.uni-obuda.hu::33a32994-da80-4891-9b23-6e12fa1b238b" providerId="AD" clId="Web-{3CB0FE1A-4436-B3A2-EB38-110951C75BC1}" dt="2023-06-07T10:58:32.155" v="303" actId="20577"/>
          <ac:spMkLst>
            <pc:docMk/>
            <pc:sldMk cId="1142333056" sldId="258"/>
            <ac:spMk id="3" creationId="{5FB1AA46-A941-2C94-3795-27663D6FC82D}"/>
          </ac:spMkLst>
        </pc:spChg>
      </pc:sldChg>
      <pc:sldChg chg="addSp delSp modSp">
        <pc:chgData name="Sipos Dávid" userId="S::david.sipos@stud.uni-obuda.hu::33a32994-da80-4891-9b23-6e12fa1b238b" providerId="AD" clId="Web-{3CB0FE1A-4436-B3A2-EB38-110951C75BC1}" dt="2023-06-07T10:57:33.715" v="276"/>
        <pc:sldMkLst>
          <pc:docMk/>
          <pc:sldMk cId="822949988" sldId="259"/>
        </pc:sldMkLst>
        <pc:spChg chg="add del mod">
          <ac:chgData name="Sipos Dávid" userId="S::david.sipos@stud.uni-obuda.hu::33a32994-da80-4891-9b23-6e12fa1b238b" providerId="AD" clId="Web-{3CB0FE1A-4436-B3A2-EB38-110951C75BC1}" dt="2023-06-07T10:57:33.715" v="276"/>
          <ac:spMkLst>
            <pc:docMk/>
            <pc:sldMk cId="822949988" sldId="259"/>
            <ac:spMk id="3" creationId="{9C6F8BD2-892A-6368-C3A5-436E2E23BBFB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56:27.651" v="271" actId="20577"/>
          <ac:spMkLst>
            <pc:docMk/>
            <pc:sldMk cId="822949988" sldId="259"/>
            <ac:spMk id="5" creationId="{8704BBBF-C1EF-6B5B-94D0-CED740A4100C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57:06.589" v="273"/>
          <ac:spMkLst>
            <pc:docMk/>
            <pc:sldMk cId="822949988" sldId="259"/>
            <ac:spMk id="6" creationId="{8E2CC2AC-F306-8B3C-AC41-786659836675}"/>
          </ac:spMkLst>
        </pc:spChg>
      </pc:sldChg>
      <pc:sldChg chg="del">
        <pc:chgData name="Sipos Dávid" userId="S::david.sipos@stud.uni-obuda.hu::33a32994-da80-4891-9b23-6e12fa1b238b" providerId="AD" clId="Web-{3CB0FE1A-4436-B3A2-EB38-110951C75BC1}" dt="2023-06-07T11:06:08.169" v="304"/>
        <pc:sldMkLst>
          <pc:docMk/>
          <pc:sldMk cId="549356452" sldId="260"/>
        </pc:sldMkLst>
      </pc:sldChg>
      <pc:sldChg chg="addSp delSp modSp delAnim">
        <pc:chgData name="Sipos Dávid" userId="S::david.sipos@stud.uni-obuda.hu::33a32994-da80-4891-9b23-6e12fa1b238b" providerId="AD" clId="Web-{3CB0FE1A-4436-B3A2-EB38-110951C75BC1}" dt="2023-06-07T10:48:09.041" v="189" actId="1076"/>
        <pc:sldMkLst>
          <pc:docMk/>
          <pc:sldMk cId="2297700638" sldId="261"/>
        </pc:sldMkLst>
        <pc:spChg chg="mod">
          <ac:chgData name="Sipos Dávid" userId="S::david.sipos@stud.uni-obuda.hu::33a32994-da80-4891-9b23-6e12fa1b238b" providerId="AD" clId="Web-{3CB0FE1A-4436-B3A2-EB38-110951C75BC1}" dt="2023-06-07T10:41:30.153" v="63" actId="14100"/>
          <ac:spMkLst>
            <pc:docMk/>
            <pc:sldMk cId="2297700638" sldId="261"/>
            <ac:spMk id="8" creationId="{58BB71B3-280F-F9B8-64CC-AFF83A9FC7FA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41:45.044" v="70" actId="20577"/>
          <ac:spMkLst>
            <pc:docMk/>
            <pc:sldMk cId="2297700638" sldId="261"/>
            <ac:spMk id="9" creationId="{0DE99A14-8352-D2EC-39AA-731F4CD031ED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42:00.357" v="78" actId="14100"/>
          <ac:spMkLst>
            <pc:docMk/>
            <pc:sldMk cId="2297700638" sldId="261"/>
            <ac:spMk id="10" creationId="{43724DA8-F2D7-FFA2-45A1-AB152FB26993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42:14.154" v="86" actId="14100"/>
          <ac:spMkLst>
            <pc:docMk/>
            <pc:sldMk cId="2297700638" sldId="261"/>
            <ac:spMk id="11" creationId="{E3125FC0-B264-E3A9-EBAF-B8A692C4479C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2:37.530" v="94" actId="1076"/>
          <ac:spMkLst>
            <pc:docMk/>
            <pc:sldMk cId="2297700638" sldId="261"/>
            <ac:spMk id="12" creationId="{B1B36A2B-10FF-4A35-5EC5-EA1EDBBFE2D2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2:54.281" v="101" actId="14100"/>
          <ac:spMkLst>
            <pc:docMk/>
            <pc:sldMk cId="2297700638" sldId="261"/>
            <ac:spMk id="13" creationId="{9D5D466A-D908-848E-80F6-1061512E2952}"/>
          </ac:spMkLst>
        </pc:spChg>
        <pc:picChg chg="del">
          <ac:chgData name="Sipos Dávid" userId="S::david.sipos@stud.uni-obuda.hu::33a32994-da80-4891-9b23-6e12fa1b238b" providerId="AD" clId="Web-{3CB0FE1A-4436-B3A2-EB38-110951C75BC1}" dt="2023-06-07T10:40:58.105" v="54"/>
          <ac:picMkLst>
            <pc:docMk/>
            <pc:sldMk cId="2297700638" sldId="261"/>
            <ac:picMk id="4" creationId="{9A674B01-7080-B8BB-1635-2073CB3723E1}"/>
          </ac:picMkLst>
        </pc:picChg>
        <pc:picChg chg="del">
          <ac:chgData name="Sipos Dávid" userId="S::david.sipos@stud.uni-obuda.hu::33a32994-da80-4891-9b23-6e12fa1b238b" providerId="AD" clId="Web-{3CB0FE1A-4436-B3A2-EB38-110951C75BC1}" dt="2023-06-07T10:40:57.777" v="53"/>
          <ac:picMkLst>
            <pc:docMk/>
            <pc:sldMk cId="2297700638" sldId="261"/>
            <ac:picMk id="5" creationId="{EE9EA0A7-F257-6DFF-D0F5-AC78CEAA2550}"/>
          </ac:picMkLst>
        </pc:picChg>
        <pc:picChg chg="del">
          <ac:chgData name="Sipos Dávid" userId="S::david.sipos@stud.uni-obuda.hu::33a32994-da80-4891-9b23-6e12fa1b238b" providerId="AD" clId="Web-{3CB0FE1A-4436-B3A2-EB38-110951C75BC1}" dt="2023-06-07T10:40:57.339" v="52"/>
          <ac:picMkLst>
            <pc:docMk/>
            <pc:sldMk cId="2297700638" sldId="261"/>
            <ac:picMk id="6" creationId="{CB77E4E4-AE67-1B03-5F1A-BE1F935A90C7}"/>
          </ac:picMkLst>
        </pc:picChg>
        <pc:picChg chg="del">
          <ac:chgData name="Sipos Dávid" userId="S::david.sipos@stud.uni-obuda.hu::33a32994-da80-4891-9b23-6e12fa1b238b" providerId="AD" clId="Web-{3CB0FE1A-4436-B3A2-EB38-110951C75BC1}" dt="2023-06-07T10:40:56.871" v="51"/>
          <ac:picMkLst>
            <pc:docMk/>
            <pc:sldMk cId="2297700638" sldId="261"/>
            <ac:picMk id="7" creationId="{BEF9AE42-EC5F-65C8-4661-185DB0FAE5DD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8:05.556" v="188" actId="14100"/>
          <ac:picMkLst>
            <pc:docMk/>
            <pc:sldMk cId="2297700638" sldId="261"/>
            <ac:picMk id="14" creationId="{7F50EC61-4B28-A80C-3EB9-991A59A5060B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58.244" v="185" actId="1076"/>
          <ac:picMkLst>
            <pc:docMk/>
            <pc:sldMk cId="2297700638" sldId="261"/>
            <ac:picMk id="15" creationId="{F3FE6193-51A9-BB09-B962-9CD83C671DF6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8:09.041" v="189" actId="1076"/>
          <ac:picMkLst>
            <pc:docMk/>
            <pc:sldMk cId="2297700638" sldId="261"/>
            <ac:picMk id="16" creationId="{80D0735C-90EA-1B0A-2E43-5FB83FED63B4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46.806" v="181" actId="1076"/>
          <ac:picMkLst>
            <pc:docMk/>
            <pc:sldMk cId="2297700638" sldId="261"/>
            <ac:picMk id="17" creationId="{BBC2F6F6-3AB7-5727-B225-4E9D481DD8E4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38.462" v="177" actId="14100"/>
          <ac:picMkLst>
            <pc:docMk/>
            <pc:sldMk cId="2297700638" sldId="261"/>
            <ac:picMk id="18" creationId="{2F7CF550-7F8B-C8A9-5CD1-D79DB21B1470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7:34.774" v="176" actId="14100"/>
          <ac:picMkLst>
            <pc:docMk/>
            <pc:sldMk cId="2297700638" sldId="261"/>
            <ac:picMk id="19" creationId="{F5034CC5-037B-22DE-1FB7-185EA9F018C9}"/>
          </ac:picMkLst>
        </pc:picChg>
      </pc:sldChg>
      <pc:sldChg chg="addSp modSp new addAnim modAnim">
        <pc:chgData name="Sipos Dávid" userId="S::david.sipos@stud.uni-obuda.hu::33a32994-da80-4891-9b23-6e12fa1b238b" providerId="AD" clId="Web-{3CB0FE1A-4436-B3A2-EB38-110951C75BC1}" dt="2023-06-07T10:52:30.799" v="242" actId="1076"/>
        <pc:sldMkLst>
          <pc:docMk/>
          <pc:sldMk cId="3631249775" sldId="262"/>
        </pc:sldMkLst>
        <pc:spChg chg="mod">
          <ac:chgData name="Sipos Dávid" userId="S::david.sipos@stud.uni-obuda.hu::33a32994-da80-4891-9b23-6e12fa1b238b" providerId="AD" clId="Web-{3CB0FE1A-4436-B3A2-EB38-110951C75BC1}" dt="2023-06-07T10:49:59.185" v="205" actId="1076"/>
          <ac:spMkLst>
            <pc:docMk/>
            <pc:sldMk cId="3631249775" sldId="262"/>
            <ac:spMk id="2" creationId="{761479EC-4DFC-7089-A1C3-4F38918E215D}"/>
          </ac:spMkLst>
        </pc:spChg>
        <pc:spChg chg="mod">
          <ac:chgData name="Sipos Dávid" userId="S::david.sipos@stud.uni-obuda.hu::33a32994-da80-4891-9b23-6e12fa1b238b" providerId="AD" clId="Web-{3CB0FE1A-4436-B3A2-EB38-110951C75BC1}" dt="2023-06-07T10:50:43.014" v="230" actId="20577"/>
          <ac:spMkLst>
            <pc:docMk/>
            <pc:sldMk cId="3631249775" sldId="262"/>
            <ac:spMk id="3" creationId="{033D5C53-DD97-A2E4-935F-0E9B3E79E5E4}"/>
          </ac:spMkLst>
        </pc:spChg>
        <pc:picChg chg="add mod">
          <ac:chgData name="Sipos Dávid" userId="S::david.sipos@stud.uni-obuda.hu::33a32994-da80-4891-9b23-6e12fa1b238b" providerId="AD" clId="Web-{3CB0FE1A-4436-B3A2-EB38-110951C75BC1}" dt="2023-06-07T10:50:34.280" v="224" actId="1076"/>
          <ac:picMkLst>
            <pc:docMk/>
            <pc:sldMk cId="3631249775" sldId="262"/>
            <ac:picMk id="4" creationId="{DECB8B46-FAAD-8623-FDFB-6871928DF1D6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52:30.799" v="242" actId="1076"/>
          <ac:picMkLst>
            <pc:docMk/>
            <pc:sldMk cId="3631249775" sldId="262"/>
            <ac:picMk id="5" creationId="{2CD3CA96-4BB6-23B1-31D8-C78F3081125B}"/>
          </ac:picMkLst>
        </pc:picChg>
      </pc:sldChg>
      <pc:sldChg chg="addSp delSp modSp new">
        <pc:chgData name="Sipos Dávid" userId="S::david.sipos@stud.uni-obuda.hu::33a32994-da80-4891-9b23-6e12fa1b238b" providerId="AD" clId="Web-{3CB0FE1A-4436-B3A2-EB38-110951C75BC1}" dt="2023-06-07T10:46:19.959" v="162" actId="1076"/>
        <pc:sldMkLst>
          <pc:docMk/>
          <pc:sldMk cId="2390218224" sldId="263"/>
        </pc:sldMkLst>
        <pc:spChg chg="mod">
          <ac:chgData name="Sipos Dávid" userId="S::david.sipos@stud.uni-obuda.hu::33a32994-da80-4891-9b23-6e12fa1b238b" providerId="AD" clId="Web-{3CB0FE1A-4436-B3A2-EB38-110951C75BC1}" dt="2023-06-07T10:43:38.735" v="111" actId="20577"/>
          <ac:spMkLst>
            <pc:docMk/>
            <pc:sldMk cId="2390218224" sldId="263"/>
            <ac:spMk id="2" creationId="{05E07FD6-47B3-94D0-A37A-5E5F6120E6CB}"/>
          </ac:spMkLst>
        </pc:spChg>
        <pc:spChg chg="del">
          <ac:chgData name="Sipos Dávid" userId="S::david.sipos@stud.uni-obuda.hu::33a32994-da80-4891-9b23-6e12fa1b238b" providerId="AD" clId="Web-{3CB0FE1A-4436-B3A2-EB38-110951C75BC1}" dt="2023-06-07T10:43:47.532" v="112"/>
          <ac:spMkLst>
            <pc:docMk/>
            <pc:sldMk cId="2390218224" sldId="263"/>
            <ac:spMk id="3" creationId="{266766BC-8338-D4EC-B89B-67BF9370D8CE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5:54.505" v="153" actId="14100"/>
          <ac:spMkLst>
            <pc:docMk/>
            <pc:sldMk cId="2390218224" sldId="263"/>
            <ac:spMk id="6" creationId="{D1216989-80F3-381C-8C69-6CCFD317BB76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6:00.177" v="157" actId="20577"/>
          <ac:spMkLst>
            <pc:docMk/>
            <pc:sldMk cId="2390218224" sldId="263"/>
            <ac:spMk id="10" creationId="{F92C6FE3-DA57-DD3A-B782-90700CE6E5E5}"/>
          </ac:spMkLst>
        </pc:spChg>
        <pc:spChg chg="add mod">
          <ac:chgData name="Sipos Dávid" userId="S::david.sipos@stud.uni-obuda.hu::33a32994-da80-4891-9b23-6e12fa1b238b" providerId="AD" clId="Web-{3CB0FE1A-4436-B3A2-EB38-110951C75BC1}" dt="2023-06-07T10:46:19.959" v="162" actId="1076"/>
          <ac:spMkLst>
            <pc:docMk/>
            <pc:sldMk cId="2390218224" sldId="263"/>
            <ac:spMk id="11" creationId="{500550BB-A924-C8E8-9240-D393D8D7D16A}"/>
          </ac:spMkLst>
        </pc:spChg>
        <pc:picChg chg="add mod ord">
          <ac:chgData name="Sipos Dávid" userId="S::david.sipos@stud.uni-obuda.hu::33a32994-da80-4891-9b23-6e12fa1b238b" providerId="AD" clId="Web-{3CB0FE1A-4436-B3A2-EB38-110951C75BC1}" dt="2023-06-07T10:44:35.362" v="125" actId="1076"/>
          <ac:picMkLst>
            <pc:docMk/>
            <pc:sldMk cId="2390218224" sldId="263"/>
            <ac:picMk id="4" creationId="{DCE41D7E-AACC-EB1A-135E-55C54E15B526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4:18.861" v="118" actId="1076"/>
          <ac:picMkLst>
            <pc:docMk/>
            <pc:sldMk cId="2390218224" sldId="263"/>
            <ac:picMk id="5" creationId="{AA406890-BD2A-FFF4-2346-CB7DD8FE3989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4:49.816" v="128" actId="14100"/>
          <ac:picMkLst>
            <pc:docMk/>
            <pc:sldMk cId="2390218224" sldId="263"/>
            <ac:picMk id="7" creationId="{C3B4326F-D4ED-BEE6-D5B2-FBE920C8C538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5:03.613" v="132" actId="1076"/>
          <ac:picMkLst>
            <pc:docMk/>
            <pc:sldMk cId="2390218224" sldId="263"/>
            <ac:picMk id="8" creationId="{43DA6034-C880-417E-E22C-BD7E181CB200}"/>
          </ac:picMkLst>
        </pc:picChg>
        <pc:picChg chg="add mod">
          <ac:chgData name="Sipos Dávid" userId="S::david.sipos@stud.uni-obuda.hu::33a32994-da80-4891-9b23-6e12fa1b238b" providerId="AD" clId="Web-{3CB0FE1A-4436-B3A2-EB38-110951C75BC1}" dt="2023-06-07T10:45:13.269" v="136" actId="14100"/>
          <ac:picMkLst>
            <pc:docMk/>
            <pc:sldMk cId="2390218224" sldId="263"/>
            <ac:picMk id="9" creationId="{5D5E7507-91F1-B32B-74ED-328C968E62C4}"/>
          </ac:picMkLst>
        </pc:picChg>
      </pc:sldChg>
      <pc:sldChg chg="addSp delSp modSp new">
        <pc:chgData name="Sipos Dávid" userId="S::david.sipos@stud.uni-obuda.hu::33a32994-da80-4891-9b23-6e12fa1b238b" providerId="AD" clId="Web-{3CB0FE1A-4436-B3A2-EB38-110951C75BC1}" dt="2023-06-07T10:55:24.602" v="265" actId="1076"/>
        <pc:sldMkLst>
          <pc:docMk/>
          <pc:sldMk cId="2713963562" sldId="264"/>
        </pc:sldMkLst>
        <pc:spChg chg="mod">
          <ac:chgData name="Sipos Dávid" userId="S::david.sipos@stud.uni-obuda.hu::33a32994-da80-4891-9b23-6e12fa1b238b" providerId="AD" clId="Web-{3CB0FE1A-4436-B3A2-EB38-110951C75BC1}" dt="2023-06-07T10:55:20.211" v="264"/>
          <ac:spMkLst>
            <pc:docMk/>
            <pc:sldMk cId="2713963562" sldId="264"/>
            <ac:spMk id="2" creationId="{3C3F1C39-CEC9-5835-A6B9-52E2B3022A46}"/>
          </ac:spMkLst>
        </pc:spChg>
        <pc:spChg chg="del">
          <ac:chgData name="Sipos Dávid" userId="S::david.sipos@stud.uni-obuda.hu::33a32994-da80-4891-9b23-6e12fa1b238b" providerId="AD" clId="Web-{3CB0FE1A-4436-B3A2-EB38-110951C75BC1}" dt="2023-06-07T10:54:06.084" v="244"/>
          <ac:spMkLst>
            <pc:docMk/>
            <pc:sldMk cId="2713963562" sldId="264"/>
            <ac:spMk id="3" creationId="{7BAD137F-91C3-1B65-F18B-B9D68CBBF8EC}"/>
          </ac:spMkLst>
        </pc:spChg>
        <pc:spChg chg="add del mod">
          <ac:chgData name="Sipos Dávid" userId="S::david.sipos@stud.uni-obuda.hu::33a32994-da80-4891-9b23-6e12fa1b238b" providerId="AD" clId="Web-{3CB0FE1A-4436-B3A2-EB38-110951C75BC1}" dt="2023-06-07T10:54:43.053" v="250"/>
          <ac:spMkLst>
            <pc:docMk/>
            <pc:sldMk cId="2713963562" sldId="264"/>
            <ac:spMk id="6" creationId="{C2CDCE5B-B77D-1491-FFA1-F52F9EC969FA}"/>
          </ac:spMkLst>
        </pc:spChg>
        <pc:picChg chg="add del mod ord">
          <ac:chgData name="Sipos Dávid" userId="S::david.sipos@stud.uni-obuda.hu::33a32994-da80-4891-9b23-6e12fa1b238b" providerId="AD" clId="Web-{3CB0FE1A-4436-B3A2-EB38-110951C75BC1}" dt="2023-06-07T10:54:39.678" v="249"/>
          <ac:picMkLst>
            <pc:docMk/>
            <pc:sldMk cId="2713963562" sldId="264"/>
            <ac:picMk id="4" creationId="{4624BB8F-94A1-3426-ED8E-73D5536262A3}"/>
          </ac:picMkLst>
        </pc:picChg>
        <pc:picChg chg="add mod ord">
          <ac:chgData name="Sipos Dávid" userId="S::david.sipos@stud.uni-obuda.hu::33a32994-da80-4891-9b23-6e12fa1b238b" providerId="AD" clId="Web-{3CB0FE1A-4436-B3A2-EB38-110951C75BC1}" dt="2023-06-07T10:55:24.602" v="265" actId="1076"/>
          <ac:picMkLst>
            <pc:docMk/>
            <pc:sldMk cId="2713963562" sldId="264"/>
            <ac:picMk id="7" creationId="{5701034F-7AE7-BF6F-291B-81CE55FE99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9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3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zklipy-f1-driver-standings-predictor-streamlit-app-t8q68a.streamlit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overfitting-machine-learning-models/" TargetMode="External"/><Relationship Id="rId3" Type="http://schemas.openxmlformats.org/officeDocument/2006/relationships/hyperlink" Target="https://www.kaggle.com/code/mlandry/f1-predictions/notebook" TargetMode="External"/><Relationship Id="rId7" Type="http://schemas.openxmlformats.org/officeDocument/2006/relationships/hyperlink" Target="https://www.kaggle.com/code/anandaramg/f1-champ-eda-classification-100-accuracy/comments" TargetMode="External"/><Relationship Id="rId2" Type="http://schemas.openxmlformats.org/officeDocument/2006/relationships/hyperlink" Target="https://www.kaggle.com/code/biancadobie/sc1015-mini-project-fe12df-6b8808/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blog/chatgpt" TargetMode="External"/><Relationship Id="rId5" Type="http://schemas.openxmlformats.org/officeDocument/2006/relationships/hyperlink" Target="https://www.kaggle.com/code/mosquitocat/formula-1-lap-times-dataset-time-series-analysis" TargetMode="External"/><Relationship Id="rId4" Type="http://schemas.openxmlformats.org/officeDocument/2006/relationships/hyperlink" Target="https://www.kaggle.com/code/dorin131/f1-predictions-blog/note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77401" y="492024"/>
            <a:ext cx="7556979" cy="3343135"/>
          </a:xfrm>
          <a:noFill/>
        </p:spPr>
        <p:txBody>
          <a:bodyPr>
            <a:normAutofit/>
          </a:bodyPr>
          <a:lstStyle/>
          <a:p>
            <a:pPr algn="l"/>
            <a:br>
              <a:rPr lang="en-US" sz="3200"/>
            </a:br>
            <a:br>
              <a:rPr lang="en-US" sz="3200"/>
            </a:br>
            <a:r>
              <a:rPr lang="en-US" sz="4000" b="1"/>
              <a:t>F1_driver_standings_predictor</a:t>
            </a:r>
            <a:endParaRPr lang="en-US" sz="4000" b="1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endParaRPr lang="hu-HU"/>
          </a:p>
        </p:txBody>
      </p:sp>
      <p:pic>
        <p:nvPicPr>
          <p:cNvPr id="5" name="Picture 4" descr="Racecar parked on the tracks">
            <a:extLst>
              <a:ext uri="{FF2B5EF4-FFF2-40B4-BE49-F238E27FC236}">
                <a16:creationId xmlns:a16="http://schemas.microsoft.com/office/drawing/2014/main" id="{04BFDB59-EEAA-FC71-4EC0-39A49E8B3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4" r="39700" b="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bbra mutató nyíl">
            <a:extLst>
              <a:ext uri="{FF2B5EF4-FFF2-40B4-BE49-F238E27FC236}">
                <a16:creationId xmlns:a16="http://schemas.microsoft.com/office/drawing/2014/main" id="{5E0517D9-771E-6F20-E90E-2A403CED2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3" b="1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83DF2E9-DED5-67C5-89EA-61BA2930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116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6000" b="1">
                <a:cs typeface="Calibri Light"/>
              </a:rPr>
              <a:t>A feladat: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9650CB-51B8-D661-885D-DBB0879B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079" y="2434201"/>
            <a:ext cx="5712720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4000">
                <a:cs typeface="Calibri"/>
              </a:rPr>
              <a:t>Olyan modell készítése, ami "megjósolja" a F1 2023-as szezonjának világbajnoki tabella végeredményét.</a:t>
            </a:r>
          </a:p>
        </p:txBody>
      </p:sp>
    </p:spTree>
    <p:extLst>
      <p:ext uri="{BB962C8B-B14F-4D97-AF65-F5344CB8AC3E}">
        <p14:creationId xmlns:p14="http://schemas.microsoft.com/office/powerpoint/2010/main" val="23449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479EC-4DFC-7089-A1C3-4F38918E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58" y="-477253"/>
            <a:ext cx="10018713" cy="1752599"/>
          </a:xfrm>
        </p:spPr>
        <p:txBody>
          <a:bodyPr/>
          <a:lstStyle/>
          <a:p>
            <a:r>
              <a:rPr lang="hu-HU" err="1"/>
              <a:t>Dataset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D5C53-DD97-A2E4-935F-0E9B3E79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257" y="150394"/>
            <a:ext cx="10018713" cy="3124201"/>
          </a:xfrm>
        </p:spPr>
        <p:txBody>
          <a:bodyPr/>
          <a:lstStyle/>
          <a:p>
            <a:r>
              <a:rPr lang="hu-HU" sz="2700" b="1">
                <a:solidFill>
                  <a:srgbClr val="202124"/>
                </a:solidFill>
              </a:rPr>
              <a:t>Formula 1 World </a:t>
            </a:r>
            <a:r>
              <a:rPr lang="hu-HU" sz="2700" b="1" err="1">
                <a:solidFill>
                  <a:srgbClr val="202124"/>
                </a:solidFill>
              </a:rPr>
              <a:t>Championship</a:t>
            </a:r>
            <a:r>
              <a:rPr lang="hu-HU" sz="2700" b="1">
                <a:solidFill>
                  <a:srgbClr val="202124"/>
                </a:solidFill>
              </a:rPr>
              <a:t> (1950 - 2023)</a:t>
            </a:r>
            <a:endParaRPr lang="hu-HU"/>
          </a:p>
          <a:p>
            <a:pPr lvl="1">
              <a:buClr>
                <a:srgbClr val="1287C3"/>
              </a:buClr>
            </a:pPr>
            <a:r>
              <a:rPr lang="hu-HU" err="1"/>
              <a:t>drivers</a:t>
            </a:r>
            <a:r>
              <a:rPr lang="hu-HU"/>
              <a:t>, </a:t>
            </a:r>
            <a:r>
              <a:rPr lang="hu-HU" err="1"/>
              <a:t>driver_result</a:t>
            </a:r>
            <a:r>
              <a:rPr lang="hu-HU"/>
              <a:t>, </a:t>
            </a:r>
            <a:r>
              <a:rPr lang="hu-HU" err="1"/>
              <a:t>races</a:t>
            </a:r>
            <a:r>
              <a:rPr lang="hu-HU"/>
              <a:t>, </a:t>
            </a:r>
            <a:r>
              <a:rPr lang="hu-HU" err="1"/>
              <a:t>circuits</a:t>
            </a:r>
            <a:r>
              <a:rPr lang="hu-HU"/>
              <a:t>, </a:t>
            </a:r>
            <a:r>
              <a:rPr lang="hu-HU" err="1"/>
              <a:t>driver_standings</a:t>
            </a:r>
            <a:r>
              <a:rPr lang="hu-HU"/>
              <a:t>, </a:t>
            </a:r>
            <a:r>
              <a:rPr lang="hu-HU" err="1"/>
              <a:t>laptimes</a:t>
            </a:r>
            <a:r>
              <a:rPr lang="hu-HU"/>
              <a:t>, </a:t>
            </a:r>
            <a:r>
              <a:rPr lang="hu-HU" err="1"/>
              <a:t>qualifying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err="1"/>
              <a:t>WinRate</a:t>
            </a:r>
            <a:r>
              <a:rPr lang="hu-HU"/>
              <a:t>, </a:t>
            </a:r>
            <a:r>
              <a:rPr lang="hu-HU" err="1"/>
              <a:t>fastestLapRate</a:t>
            </a:r>
            <a:r>
              <a:rPr lang="hu-HU"/>
              <a:t>, </a:t>
            </a:r>
            <a:r>
              <a:rPr lang="hu-HU" err="1"/>
              <a:t>qualifyingRate</a:t>
            </a:r>
          </a:p>
        </p:txBody>
      </p:sp>
      <p:pic>
        <p:nvPicPr>
          <p:cNvPr id="4" name="Kép 4" descr="A képen szöveg, számítógép, fedett pályás, computer látható&#10;&#10;Automatikusan generált leírás">
            <a:extLst>
              <a:ext uri="{FF2B5EF4-FFF2-40B4-BE49-F238E27FC236}">
                <a16:creationId xmlns:a16="http://schemas.microsoft.com/office/drawing/2014/main" id="{DECB8B46-FAAD-8623-FDFB-6871928D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95" y="2593047"/>
            <a:ext cx="8357936" cy="3366352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2CD3CA96-4BB6-23B1-31D8-C78F3081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127" y="3247773"/>
            <a:ext cx="12619121" cy="19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07FD6-47B3-94D0-A37A-5E5F612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Modellek pontossága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DCE41D7E-AACC-EB1A-135E-55C54E15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445" y="2223294"/>
            <a:ext cx="4048125" cy="1143000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AA406890-BD2A-FFF4-2346-CB7DD8FE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48" y="2221186"/>
            <a:ext cx="3645568" cy="110218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1216989-80F3-381C-8C69-6CCFD317BB76}"/>
              </a:ext>
            </a:extLst>
          </p:cNvPr>
          <p:cNvSpPr txBox="1"/>
          <p:nvPr/>
        </p:nvSpPr>
        <p:spPr>
          <a:xfrm>
            <a:off x="7379368" y="1894973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MinMax </a:t>
            </a:r>
            <a:r>
              <a:rPr lang="hu-HU" err="1"/>
              <a:t>Scaler</a:t>
            </a:r>
            <a:r>
              <a:rPr lang="hu-HU"/>
              <a:t> + eredmény</a:t>
            </a:r>
          </a:p>
        </p:txBody>
      </p:sp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C3B4326F-D4ED-BEE6-D5B2-FBE920C8C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47" y="3316524"/>
            <a:ext cx="3645568" cy="1067161"/>
          </a:xfrm>
          <a:prstGeom prst="rect">
            <a:avLst/>
          </a:prstGeom>
        </p:spPr>
      </p:pic>
      <p:pic>
        <p:nvPicPr>
          <p:cNvPr id="8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43DA6034-C880-417E-E22C-BD7E181CB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163" y="3899196"/>
            <a:ext cx="4046621" cy="1094949"/>
          </a:xfrm>
          <a:prstGeom prst="rect">
            <a:avLst/>
          </a:prstGeom>
        </p:spPr>
      </p:pic>
      <p:pic>
        <p:nvPicPr>
          <p:cNvPr id="9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5D5E7507-91F1-B32B-74ED-328C968E6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163" y="4988245"/>
            <a:ext cx="5069304" cy="97224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92C6FE3-DA57-DD3A-B782-90700CE6E5E5}"/>
              </a:ext>
            </a:extLst>
          </p:cNvPr>
          <p:cNvSpPr txBox="1"/>
          <p:nvPr/>
        </p:nvSpPr>
        <p:spPr>
          <a:xfrm>
            <a:off x="1363578" y="3599447"/>
            <a:ext cx="2967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Standard </a:t>
            </a:r>
            <a:r>
              <a:rPr lang="hu-HU" err="1"/>
              <a:t>Scaler</a:t>
            </a:r>
            <a:r>
              <a:rPr lang="hu-HU"/>
              <a:t> + eredmény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00550BB-A924-C8E8-9240-D393D8D7D16A}"/>
              </a:ext>
            </a:extLst>
          </p:cNvPr>
          <p:cNvSpPr txBox="1"/>
          <p:nvPr/>
        </p:nvSpPr>
        <p:spPr>
          <a:xfrm>
            <a:off x="1323472" y="1894973"/>
            <a:ext cx="2456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Alap </a:t>
            </a:r>
            <a:r>
              <a:rPr lang="hu-HU" err="1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9021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3F1C39-CEC9-5835-A6B9-52E2B30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06" y="-136358"/>
            <a:ext cx="10018713" cy="1752599"/>
          </a:xfrm>
        </p:spPr>
        <p:txBody>
          <a:bodyPr/>
          <a:lstStyle/>
          <a:p>
            <a:r>
              <a:rPr lang="hu-HU" b="1"/>
              <a:t>Valós teszt</a:t>
            </a:r>
          </a:p>
        </p:txBody>
      </p:sp>
      <p:pic>
        <p:nvPicPr>
          <p:cNvPr id="7" name="Kép 7" descr="A képen asztal látható&#10;&#10;Automatikusan generált leírás">
            <a:extLst>
              <a:ext uri="{FF2B5EF4-FFF2-40B4-BE49-F238E27FC236}">
                <a16:creationId xmlns:a16="http://schemas.microsoft.com/office/drawing/2014/main" id="{5701034F-7AE7-BF6F-291B-81CE55FE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823" y="1052762"/>
            <a:ext cx="6328870" cy="5801227"/>
          </a:xfrm>
        </p:spPr>
      </p:pic>
    </p:spTree>
    <p:extLst>
      <p:ext uri="{BB962C8B-B14F-4D97-AF65-F5344CB8AC3E}">
        <p14:creationId xmlns:p14="http://schemas.microsoft.com/office/powerpoint/2010/main" val="27139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0A7DA0-31AC-044A-7C41-C28ED614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22" y="-316832"/>
            <a:ext cx="10018713" cy="1752599"/>
          </a:xfrm>
        </p:spPr>
        <p:txBody>
          <a:bodyPr/>
          <a:lstStyle/>
          <a:p>
            <a:r>
              <a:rPr lang="hu-HU" b="1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CBE03-499D-7247-FEB0-2A2CC69B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257" y="882314"/>
            <a:ext cx="10018713" cy="757991"/>
          </a:xfrm>
        </p:spPr>
        <p:txBody>
          <a:bodyPr/>
          <a:lstStyle/>
          <a:p>
            <a:r>
              <a:rPr lang="hu-HU"/>
              <a:t>A </a:t>
            </a:r>
            <a:r>
              <a:rPr lang="hu-HU" err="1"/>
              <a:t>prediciók</a:t>
            </a:r>
            <a:r>
              <a:rPr lang="hu-HU"/>
              <a:t> eredményei nagyjából egy randomgenerátoréval egyenlőek.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8BB71B3-280F-F9B8-64CC-AFF83A9FC7FA}"/>
              </a:ext>
            </a:extLst>
          </p:cNvPr>
          <p:cNvSpPr txBox="1"/>
          <p:nvPr/>
        </p:nvSpPr>
        <p:spPr>
          <a:xfrm>
            <a:off x="1624804" y="1915026"/>
            <a:ext cx="2070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000000"/>
                </a:solidFill>
                <a:ea typeface="+mn-lt"/>
                <a:cs typeface="+mn-lt"/>
              </a:rPr>
              <a:t>LogisticRegression</a:t>
            </a:r>
            <a:endParaRPr lang="hu-HU" err="1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DE99A14-8352-D2EC-39AA-731F4CD031ED}"/>
              </a:ext>
            </a:extLst>
          </p:cNvPr>
          <p:cNvSpPr txBox="1"/>
          <p:nvPr/>
        </p:nvSpPr>
        <p:spPr>
          <a:xfrm>
            <a:off x="1624263" y="2506579"/>
            <a:ext cx="1985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000000"/>
                </a:solidFill>
                <a:ea typeface="+mn-lt"/>
                <a:cs typeface="+mn-lt"/>
              </a:rPr>
              <a:t>SGDClassifier</a:t>
            </a:r>
            <a:endParaRPr lang="hu-HU" err="1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3724DA8-F2D7-FFA2-45A1-AB152FB26993}"/>
              </a:ext>
            </a:extLst>
          </p:cNvPr>
          <p:cNvSpPr txBox="1"/>
          <p:nvPr/>
        </p:nvSpPr>
        <p:spPr>
          <a:xfrm>
            <a:off x="1624262" y="3338762"/>
            <a:ext cx="2446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000000"/>
                </a:solidFill>
                <a:ea typeface="+mn-lt"/>
                <a:cs typeface="+mn-lt"/>
              </a:rPr>
              <a:t>KNeighborsClassifier</a:t>
            </a:r>
            <a:endParaRPr lang="hu-HU" err="1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3125FC0-B264-E3A9-EBAF-B8A692C4479C}"/>
              </a:ext>
            </a:extLst>
          </p:cNvPr>
          <p:cNvSpPr txBox="1"/>
          <p:nvPr/>
        </p:nvSpPr>
        <p:spPr>
          <a:xfrm>
            <a:off x="1674394" y="4321342"/>
            <a:ext cx="1452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>
                <a:solidFill>
                  <a:srgbClr val="000000"/>
                </a:solidFill>
                <a:ea typeface="+mn-lt"/>
                <a:cs typeface="+mn-lt"/>
              </a:rPr>
              <a:t>GaussianNB</a:t>
            </a:r>
            <a:endParaRPr lang="hu-HU" err="1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1B36A2B-10FF-4A35-5EC5-EA1EDBBFE2D2}"/>
              </a:ext>
            </a:extLst>
          </p:cNvPr>
          <p:cNvSpPr txBox="1"/>
          <p:nvPr/>
        </p:nvSpPr>
        <p:spPr>
          <a:xfrm>
            <a:off x="1678459" y="4922108"/>
            <a:ext cx="2564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000000"/>
                </a:solidFill>
                <a:ea typeface="+mn-lt"/>
                <a:cs typeface="+mn-lt"/>
              </a:rPr>
              <a:t>RandomForestClassifier</a:t>
            </a:r>
            <a:endParaRPr lang="hu-HU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D5D466A-D908-848E-80F6-1061512E2952}"/>
              </a:ext>
            </a:extLst>
          </p:cNvPr>
          <p:cNvSpPr txBox="1"/>
          <p:nvPr/>
        </p:nvSpPr>
        <p:spPr>
          <a:xfrm>
            <a:off x="1750540" y="5653215"/>
            <a:ext cx="2378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err="1">
                <a:solidFill>
                  <a:srgbClr val="000000"/>
                </a:solidFill>
                <a:ea typeface="+mn-lt"/>
                <a:cs typeface="+mn-lt"/>
              </a:rPr>
              <a:t>DecisionTreeClassifier</a:t>
            </a:r>
            <a:endParaRPr lang="hu-HU" err="1"/>
          </a:p>
        </p:txBody>
      </p:sp>
      <p:pic>
        <p:nvPicPr>
          <p:cNvPr id="14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7F50EC61-4B28-A80C-3EB9-991A59A5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32" y="1709981"/>
            <a:ext cx="5951621" cy="670774"/>
          </a:xfrm>
          <a:prstGeom prst="rect">
            <a:avLst/>
          </a:prstGeom>
        </p:spPr>
      </p:pic>
      <p:pic>
        <p:nvPicPr>
          <p:cNvPr id="15" name="Kép 15" descr="A képen szöveg látható&#10;&#10;Automatikusan generált leírás">
            <a:extLst>
              <a:ext uri="{FF2B5EF4-FFF2-40B4-BE49-F238E27FC236}">
                <a16:creationId xmlns:a16="http://schemas.microsoft.com/office/drawing/2014/main" id="{F3FE6193-51A9-BB09-B962-9CD83C67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31" y="2439865"/>
            <a:ext cx="5570621" cy="714954"/>
          </a:xfrm>
          <a:prstGeom prst="rect">
            <a:avLst/>
          </a:prstGeom>
        </p:spPr>
      </p:pic>
      <p:pic>
        <p:nvPicPr>
          <p:cNvPr id="16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80D0735C-90EA-1B0A-2E43-5FB83FED6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532" y="3334607"/>
            <a:ext cx="5570621" cy="700126"/>
          </a:xfrm>
          <a:prstGeom prst="rect">
            <a:avLst/>
          </a:prstGeom>
        </p:spPr>
      </p:pic>
      <p:pic>
        <p:nvPicPr>
          <p:cNvPr id="17" name="Kép 17" descr="A képen szöveg látható&#10;&#10;Automatikusan generált leírás">
            <a:extLst>
              <a:ext uri="{FF2B5EF4-FFF2-40B4-BE49-F238E27FC236}">
                <a16:creationId xmlns:a16="http://schemas.microsoft.com/office/drawing/2014/main" id="{BBC2F6F6-3AB7-5727-B225-4E9D481D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532" y="4158805"/>
            <a:ext cx="5741067" cy="766232"/>
          </a:xfrm>
          <a:prstGeom prst="rect">
            <a:avLst/>
          </a:prstGeom>
        </p:spPr>
      </p:pic>
      <p:pic>
        <p:nvPicPr>
          <p:cNvPr id="18" name="Kép 18" descr="A képen szöveg látható&#10;&#10;Automatikusan generált leírás">
            <a:extLst>
              <a:ext uri="{FF2B5EF4-FFF2-40B4-BE49-F238E27FC236}">
                <a16:creationId xmlns:a16="http://schemas.microsoft.com/office/drawing/2014/main" id="{2F7CF550-7F8B-C8A9-5CD1-D79DB21B1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532" y="4921977"/>
            <a:ext cx="5921542" cy="693702"/>
          </a:xfrm>
          <a:prstGeom prst="rect">
            <a:avLst/>
          </a:prstGeom>
        </p:spPr>
      </p:pic>
      <p:pic>
        <p:nvPicPr>
          <p:cNvPr id="19" name="Kép 19" descr="A képen szöveg látható&#10;&#10;Automatikusan generált leírás">
            <a:extLst>
              <a:ext uri="{FF2B5EF4-FFF2-40B4-BE49-F238E27FC236}">
                <a16:creationId xmlns:a16="http://schemas.microsoft.com/office/drawing/2014/main" id="{F5034CC5-037B-22DE-1FB7-185EA9F01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32" y="5654694"/>
            <a:ext cx="5871410" cy="7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DE6F4-E2E7-637B-3FAE-6F44F50D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85" y="-36095"/>
            <a:ext cx="10018713" cy="1752599"/>
          </a:xfrm>
        </p:spPr>
        <p:txBody>
          <a:bodyPr/>
          <a:lstStyle/>
          <a:p>
            <a:r>
              <a:rPr lang="hu-HU" b="1">
                <a:cs typeface="Calibri Light"/>
              </a:rPr>
              <a:t>Felhasználói felület</a:t>
            </a:r>
            <a:endParaRPr lang="hu-HU" b="1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CBF7CDE-FDBD-2A00-C8E5-E25BCCDCEB7E}"/>
              </a:ext>
            </a:extLst>
          </p:cNvPr>
          <p:cNvSpPr/>
          <p:nvPr/>
        </p:nvSpPr>
        <p:spPr>
          <a:xfrm>
            <a:off x="1118886" y="1890531"/>
            <a:ext cx="10233949" cy="454306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9AFB639-DC61-D31F-6E7C-CDECCBB21D78}"/>
              </a:ext>
            </a:extLst>
          </p:cNvPr>
          <p:cNvSpPr/>
          <p:nvPr/>
        </p:nvSpPr>
        <p:spPr>
          <a:xfrm>
            <a:off x="1089950" y="1851949"/>
            <a:ext cx="10291822" cy="158187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4BBBF-C1EF-6B5B-94D0-CED740A4100C}"/>
              </a:ext>
            </a:extLst>
          </p:cNvPr>
          <p:cNvSpPr txBox="1"/>
          <p:nvPr/>
        </p:nvSpPr>
        <p:spPr>
          <a:xfrm>
            <a:off x="2208834" y="2064151"/>
            <a:ext cx="777432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0" b="1">
                <a:solidFill>
                  <a:schemeClr val="bg1"/>
                </a:solidFill>
                <a:latin typeface="Aharon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TEMPORARILY</a:t>
            </a:r>
            <a:endParaRPr lang="hu-HU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E2CC2AC-F306-8B3C-AC41-786659836675}"/>
              </a:ext>
            </a:extLst>
          </p:cNvPr>
          <p:cNvSpPr txBox="1"/>
          <p:nvPr/>
        </p:nvSpPr>
        <p:spPr>
          <a:xfrm>
            <a:off x="3347011" y="3588150"/>
            <a:ext cx="571982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600" b="1">
                <a:latin typeface="Aharoni"/>
                <a:cs typeface="Calibri"/>
                <a:hlinkClick r:id="rId2"/>
              </a:rPr>
              <a:t>OUT OF</a:t>
            </a:r>
            <a:endParaRPr lang="hu-HU" sz="9600">
              <a:cs typeface="Calibri"/>
            </a:endParaRPr>
          </a:p>
          <a:p>
            <a:pPr algn="ctr"/>
            <a:r>
              <a:rPr lang="hu-HU" sz="9600" b="1">
                <a:latin typeface="Aharoni"/>
                <a:cs typeface="Calibri"/>
                <a:hlinkClick r:id="rId2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82294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E7F68-8321-6CEF-0283-106A26CD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Források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1AA46-A941-2C94-3795-27663D6F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>
                <a:ea typeface="+mn-lt"/>
                <a:cs typeface="+mn-lt"/>
              </a:rPr>
              <a:t> </a:t>
            </a:r>
            <a:r>
              <a:rPr lang="hu-HU">
                <a:ea typeface="+mn-lt"/>
                <a:cs typeface="+mn-lt"/>
                <a:hlinkClick r:id="rId2"/>
              </a:rPr>
              <a:t>https://www.kaggle.com/code/biancadobie/sc1015-mini-project-fe12df-6b8808/notebook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>
                <a:ea typeface="+mn-lt"/>
                <a:cs typeface="+mn-lt"/>
              </a:rPr>
              <a:t> </a:t>
            </a:r>
            <a:r>
              <a:rPr lang="hu-HU">
                <a:ea typeface="+mn-lt"/>
                <a:cs typeface="+mn-lt"/>
                <a:hlinkClick r:id="rId3"/>
              </a:rPr>
              <a:t>https://www.kaggle.com/code/mlandry/f1-predictions/notebook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>
                <a:ea typeface="+mn-lt"/>
                <a:cs typeface="+mn-lt"/>
              </a:rPr>
              <a:t> </a:t>
            </a:r>
            <a:r>
              <a:rPr lang="hu-HU">
                <a:ea typeface="+mn-lt"/>
                <a:cs typeface="+mn-lt"/>
                <a:hlinkClick r:id="rId4"/>
              </a:rPr>
              <a:t>https://www.kaggle.com/code/dorin131/f1-predictions-blog/notebook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>
                <a:ea typeface="+mn-lt"/>
                <a:cs typeface="+mn-lt"/>
              </a:rPr>
              <a:t> </a:t>
            </a:r>
            <a:r>
              <a:rPr lang="hu-HU">
                <a:ea typeface="+mn-lt"/>
                <a:cs typeface="+mn-lt"/>
                <a:hlinkClick r:id="rId5"/>
              </a:rPr>
              <a:t>https://www.kaggle.com/code/mosquitocat/formula-1-lap-times-dataset-time-series-analysis</a:t>
            </a:r>
            <a:endParaRPr lang="hu-HU"/>
          </a:p>
          <a:p>
            <a:pPr>
              <a:buClr>
                <a:srgbClr val="1287C3"/>
              </a:buClr>
            </a:pPr>
            <a:r>
              <a:rPr lang="hu-HU" sz="2600">
                <a:solidFill>
                  <a:srgbClr val="0563C1"/>
                </a:solidFill>
                <a:latin typeface="Calibri"/>
                <a:ea typeface="+mn-lt"/>
                <a:cs typeface="Calibri"/>
                <a:hlinkClick r:id="rId6"/>
              </a:rPr>
              <a:t>https://openai.com/blog/chatgpt</a:t>
            </a:r>
            <a:r>
              <a:rPr lang="hu-HU" sz="2600">
                <a:latin typeface="Calibri"/>
                <a:ea typeface="+mn-lt"/>
                <a:cs typeface="Calibri"/>
              </a:rPr>
              <a:t> </a:t>
            </a:r>
          </a:p>
          <a:p>
            <a:pPr>
              <a:buClr>
                <a:srgbClr val="1287C3"/>
              </a:buClr>
            </a:pPr>
            <a:r>
              <a:rPr lang="hu-HU" sz="2600">
                <a:ea typeface="+mn-lt"/>
                <a:cs typeface="+mn-lt"/>
                <a:hlinkClick r:id="rId7"/>
              </a:rPr>
              <a:t>https://www.kaggle.com/code/anandaramg/f1-champ-eda-classification-100-accuracy/comments</a:t>
            </a:r>
            <a:endParaRPr lang="hu-HU" sz="260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hu-HU" sz="2600">
                <a:ea typeface="+mn-lt"/>
                <a:cs typeface="+mn-lt"/>
                <a:hlinkClick r:id="rId8"/>
              </a:rPr>
              <a:t>https://machinelearningmastery.com/overfitting-machine-learning-models/</a:t>
            </a:r>
            <a:endParaRPr lang="hu-HU" sz="2600">
              <a:latin typeface="Corbel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>
              <a:latin typeface="Corbel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>
              <a:latin typeface="Calibri"/>
              <a:cs typeface="Calibri"/>
            </a:endParaRPr>
          </a:p>
          <a:p>
            <a:pPr>
              <a:buClr>
                <a:srgbClr val="1287C3"/>
              </a:buClr>
            </a:pPr>
            <a:endParaRPr lang="hu-HU"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333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  F1_driver_standings_predictor</vt:lpstr>
      <vt:lpstr>A feladat:</vt:lpstr>
      <vt:lpstr>Dataset</vt:lpstr>
      <vt:lpstr>Modellek pontossága</vt:lpstr>
      <vt:lpstr>Valós teszt</vt:lpstr>
      <vt:lpstr>Eredmények</vt:lpstr>
      <vt:lpstr>Felhasználói felület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1</cp:revision>
  <dcterms:created xsi:type="dcterms:W3CDTF">2023-05-31T10:12:16Z</dcterms:created>
  <dcterms:modified xsi:type="dcterms:W3CDTF">2023-06-07T11:06:25Z</dcterms:modified>
</cp:coreProperties>
</file>