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5CE9E-194A-DD48-0E0E-66152D2571B3}" v="200" dt="2023-05-31T11:07:47.638"/>
    <p1510:client id="{D87D98F3-8081-4ED7-886D-A52D1C1E23A0}" v="323" dt="2023-05-31T10:54:1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pos Dávid" userId="S::david.sipos@stud.uni-obuda.hu::33a32994-da80-4891-9b23-6e12fa1b238b" providerId="AD" clId="Web-{9355CE9E-194A-DD48-0E0E-66152D2571B3}"/>
    <pc:docChg chg="modSld addMainMaster delMainMaster">
      <pc:chgData name="Sipos Dávid" userId="S::david.sipos@stud.uni-obuda.hu::33a32994-da80-4891-9b23-6e12fa1b238b" providerId="AD" clId="Web-{9355CE9E-194A-DD48-0E0E-66152D2571B3}" dt="2023-05-31T11:07:47.638" v="161" actId="1076"/>
      <pc:docMkLst>
        <pc:docMk/>
      </pc:docMkLst>
      <pc:sldChg chg="delSp modSp mod modClrScheme delDesignElem chgLayout">
        <pc:chgData name="Sipos Dávid" userId="S::david.sipos@stud.uni-obuda.hu::33a32994-da80-4891-9b23-6e12fa1b238b" providerId="AD" clId="Web-{9355CE9E-194A-DD48-0E0E-66152D2571B3}" dt="2023-05-31T10:56:41.143" v="16" actId="1076"/>
        <pc:sldMkLst>
          <pc:docMk/>
          <pc:sldMk cId="4266748471" sldId="256"/>
        </pc:sldMkLst>
        <pc:spChg chg="mod ord">
          <ac:chgData name="Sipos Dávid" userId="S::david.sipos@stud.uni-obuda.hu::33a32994-da80-4891-9b23-6e12fa1b238b" providerId="AD" clId="Web-{9355CE9E-194A-DD48-0E0E-66152D2571B3}" dt="2023-05-31T10:56:41.143" v="16" actId="1076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4266748471" sldId="256"/>
            <ac:spMk id="3" creationId="{00000000-0000-0000-0000-000000000000}"/>
          </ac:spMkLst>
        </pc:spChg>
        <pc:spChg chg="del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4266748471" sldId="256"/>
            <ac:spMk id="9" creationId="{7D9D36D6-2AC5-46A1-A849-4C82D5264A3A}"/>
          </ac:spMkLst>
        </pc:spChg>
      </pc:sldChg>
      <pc:sldChg chg="delSp modSp mod modClrScheme delDesignElem chgLayout">
        <pc:chgData name="Sipos Dávid" userId="S::david.sipos@stud.uni-obuda.hu::33a32994-da80-4891-9b23-6e12fa1b238b" providerId="AD" clId="Web-{9355CE9E-194A-DD48-0E0E-66152D2571B3}" dt="2023-05-31T10:55:38.797" v="0"/>
        <pc:sldMkLst>
          <pc:docMk/>
          <pc:sldMk cId="2344949862" sldId="257"/>
        </pc:sldMkLst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2" creationId="{D83DF2E9-DED5-67C5-89EA-61BA2930BF8A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3" creationId="{189650CB-51B8-D661-885D-DBB0879BEE5E}"/>
          </ac:spMkLst>
        </pc:spChg>
        <pc:spChg chg="del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9" creationId="{04812C46-200A-4DEB-A05E-3ED6C68C2387}"/>
          </ac:spMkLst>
        </pc:spChg>
        <pc:spChg chg="del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11" creationId="{D1EA859B-E555-4109-94F3-6700E046E008}"/>
          </ac:spMkLst>
        </pc:spChg>
      </pc:sldChg>
      <pc:sldChg chg="modSp mod modClrScheme chgLayout">
        <pc:chgData name="Sipos Dávid" userId="S::david.sipos@stud.uni-obuda.hu::33a32994-da80-4891-9b23-6e12fa1b238b" providerId="AD" clId="Web-{9355CE9E-194A-DD48-0E0E-66152D2571B3}" dt="2023-05-31T10:57:37.457" v="24" actId="20577"/>
        <pc:sldMkLst>
          <pc:docMk/>
          <pc:sldMk cId="1142333056" sldId="258"/>
        </pc:sldMkLst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1142333056" sldId="258"/>
            <ac:spMk id="2" creationId="{6BAE7F68-8321-6CEF-0283-106A26CD89A6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7:37.457" v="24" actId="20577"/>
          <ac:spMkLst>
            <pc:docMk/>
            <pc:sldMk cId="1142333056" sldId="258"/>
            <ac:spMk id="3" creationId="{5FB1AA46-A941-2C94-3795-27663D6FC82D}"/>
          </ac:spMkLst>
        </pc:spChg>
      </pc:sldChg>
      <pc:sldChg chg="modSp mod modClrScheme chgLayout">
        <pc:chgData name="Sipos Dávid" userId="S::david.sipos@stud.uni-obuda.hu::33a32994-da80-4891-9b23-6e12fa1b238b" providerId="AD" clId="Web-{9355CE9E-194A-DD48-0E0E-66152D2571B3}" dt="2023-05-31T10:56:18.454" v="13" actId="1076"/>
        <pc:sldMkLst>
          <pc:docMk/>
          <pc:sldMk cId="822949988" sldId="259"/>
        </pc:sldMkLst>
        <pc:spChg chg="mod ord">
          <ac:chgData name="Sipos Dávid" userId="S::david.sipos@stud.uni-obuda.hu::33a32994-da80-4891-9b23-6e12fa1b238b" providerId="AD" clId="Web-{9355CE9E-194A-DD48-0E0E-66152D2571B3}" dt="2023-05-31T10:56:18.454" v="13" actId="1076"/>
          <ac:spMkLst>
            <pc:docMk/>
            <pc:sldMk cId="822949988" sldId="259"/>
            <ac:spMk id="2" creationId="{561DE6F4-E2E7-637B-3FAE-6F44F50D8CBF}"/>
          </ac:spMkLst>
        </pc:spChg>
      </pc:sldChg>
      <pc:sldChg chg="addSp modSp mod setBg modClrScheme chgLayout">
        <pc:chgData name="Sipos Dávid" userId="S::david.sipos@stud.uni-obuda.hu::33a32994-da80-4891-9b23-6e12fa1b238b" providerId="AD" clId="Web-{9355CE9E-194A-DD48-0E0E-66152D2571B3}" dt="2023-05-31T10:58:41.851" v="32" actId="20577"/>
        <pc:sldMkLst>
          <pc:docMk/>
          <pc:sldMk cId="549356452" sldId="260"/>
        </pc:sldMkLst>
        <pc:spChg chg="mod ord">
          <ac:chgData name="Sipos Dávid" userId="S::david.sipos@stud.uni-obuda.hu::33a32994-da80-4891-9b23-6e12fa1b238b" providerId="AD" clId="Web-{9355CE9E-194A-DD48-0E0E-66152D2571B3}" dt="2023-05-31T10:55:44.359" v="1"/>
          <ac:spMkLst>
            <pc:docMk/>
            <pc:sldMk cId="549356452" sldId="260"/>
            <ac:spMk id="2" creationId="{B1D0DD9E-ED62-DD25-7EEE-8F6E1E8BF6B9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8:41.851" v="32" actId="20577"/>
          <ac:spMkLst>
            <pc:docMk/>
            <pc:sldMk cId="549356452" sldId="260"/>
            <ac:spMk id="3" creationId="{39EE08E8-F78C-7385-5258-D15CEBFEB9AF}"/>
          </ac:spMkLst>
        </pc:spChg>
        <pc:spChg chg="add">
          <ac:chgData name="Sipos Dávid" userId="S::david.sipos@stud.uni-obuda.hu::33a32994-da80-4891-9b23-6e12fa1b238b" providerId="AD" clId="Web-{9355CE9E-194A-DD48-0E0E-66152D2571B3}" dt="2023-05-31T10:55:44.359" v="1"/>
          <ac:spMkLst>
            <pc:docMk/>
            <pc:sldMk cId="549356452" sldId="260"/>
            <ac:spMk id="9" creationId="{6AD30037-67ED-4367-9BE0-45787510BF13}"/>
          </ac:spMkLst>
        </pc:spChg>
        <pc:grpChg chg="add">
          <ac:chgData name="Sipos Dávid" userId="S::david.sipos@stud.uni-obuda.hu::33a32994-da80-4891-9b23-6e12fa1b238b" providerId="AD" clId="Web-{9355CE9E-194A-DD48-0E0E-66152D2571B3}" dt="2023-05-31T10:55:44.359" v="1"/>
          <ac:grpSpMkLst>
            <pc:docMk/>
            <pc:sldMk cId="549356452" sldId="260"/>
            <ac:grpSpMk id="11" creationId="{50841A4E-5BC1-44B4-83CF-D524E8AEAD64}"/>
          </ac:grpSpMkLst>
        </pc:grpChg>
        <pc:picChg chg="add">
          <ac:chgData name="Sipos Dávid" userId="S::david.sipos@stud.uni-obuda.hu::33a32994-da80-4891-9b23-6e12fa1b238b" providerId="AD" clId="Web-{9355CE9E-194A-DD48-0E0E-66152D2571B3}" dt="2023-05-31T10:55:44.359" v="1"/>
          <ac:picMkLst>
            <pc:docMk/>
            <pc:sldMk cId="549356452" sldId="260"/>
            <ac:picMk id="5" creationId="{B8D94D70-3EFE-FB5E-0510-B8EE14E5D069}"/>
          </ac:picMkLst>
        </pc:picChg>
      </pc:sldChg>
      <pc:sldChg chg="addSp modSp mod modClrScheme addAnim chgLayout">
        <pc:chgData name="Sipos Dávid" userId="S::david.sipos@stud.uni-obuda.hu::33a32994-da80-4891-9b23-6e12fa1b238b" providerId="AD" clId="Web-{9355CE9E-194A-DD48-0E0E-66152D2571B3}" dt="2023-05-31T11:07:47.638" v="161" actId="1076"/>
        <pc:sldMkLst>
          <pc:docMk/>
          <pc:sldMk cId="2297700638" sldId="261"/>
        </pc:sldMkLst>
        <pc:spChg chg="mod ord">
          <ac:chgData name="Sipos Dávid" userId="S::david.sipos@stud.uni-obuda.hu::33a32994-da80-4891-9b23-6e12fa1b238b" providerId="AD" clId="Web-{9355CE9E-194A-DD48-0E0E-66152D2571B3}" dt="2023-05-31T11:05:21.804" v="94" actId="1076"/>
          <ac:spMkLst>
            <pc:docMk/>
            <pc:sldMk cId="2297700638" sldId="261"/>
            <ac:spMk id="2" creationId="{E60A7DA0-31AC-044A-7C41-C28ED61408DD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1:05:24.351" v="95" actId="1076"/>
          <ac:spMkLst>
            <pc:docMk/>
            <pc:sldMk cId="2297700638" sldId="261"/>
            <ac:spMk id="3" creationId="{FD1CBE03-499D-7247-FEB0-2A2CC69B9392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5:52.305" v="107" actId="20577"/>
          <ac:spMkLst>
            <pc:docMk/>
            <pc:sldMk cId="2297700638" sldId="261"/>
            <ac:spMk id="8" creationId="{58BB71B3-280F-F9B8-64CC-AFF83A9FC7FA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6:12.900" v="122" actId="20577"/>
          <ac:spMkLst>
            <pc:docMk/>
            <pc:sldMk cId="2297700638" sldId="261"/>
            <ac:spMk id="9" creationId="{0DE99A14-8352-D2EC-39AA-731F4CD031ED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6:32.151" v="140" actId="20577"/>
          <ac:spMkLst>
            <pc:docMk/>
            <pc:sldMk cId="2297700638" sldId="261"/>
            <ac:spMk id="10" creationId="{43724DA8-F2D7-FFA2-45A1-AB152FB26993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6:48.729" v="152" actId="20577"/>
          <ac:spMkLst>
            <pc:docMk/>
            <pc:sldMk cId="2297700638" sldId="261"/>
            <ac:spMk id="11" creationId="{E3125FC0-B264-E3A9-EBAF-B8A692C4479C}"/>
          </ac:spMkLst>
        </pc:spChg>
        <pc:picChg chg="add mod">
          <ac:chgData name="Sipos Dávid" userId="S::david.sipos@stud.uni-obuda.hu::33a32994-da80-4891-9b23-6e12fa1b238b" providerId="AD" clId="Web-{9355CE9E-194A-DD48-0E0E-66152D2571B3}" dt="2023-05-31T11:05:32.570" v="99" actId="1076"/>
          <ac:picMkLst>
            <pc:docMk/>
            <pc:sldMk cId="2297700638" sldId="261"/>
            <ac:picMk id="4" creationId="{9A674B01-7080-B8BB-1635-2073CB3723E1}"/>
          </ac:picMkLst>
        </pc:picChg>
        <pc:picChg chg="add mod">
          <ac:chgData name="Sipos Dávid" userId="S::david.sipos@stud.uni-obuda.hu::33a32994-da80-4891-9b23-6e12fa1b238b" providerId="AD" clId="Web-{9355CE9E-194A-DD48-0E0E-66152D2571B3}" dt="2023-05-31T11:07:41.763" v="158" actId="1076"/>
          <ac:picMkLst>
            <pc:docMk/>
            <pc:sldMk cId="2297700638" sldId="261"/>
            <ac:picMk id="5" creationId="{EE9EA0A7-F257-6DFF-D0F5-AC78CEAA2550}"/>
          </ac:picMkLst>
        </pc:picChg>
        <pc:picChg chg="add mod">
          <ac:chgData name="Sipos Dávid" userId="S::david.sipos@stud.uni-obuda.hu::33a32994-da80-4891-9b23-6e12fa1b238b" providerId="AD" clId="Web-{9355CE9E-194A-DD48-0E0E-66152D2571B3}" dt="2023-05-31T11:07:45.185" v="160" actId="1076"/>
          <ac:picMkLst>
            <pc:docMk/>
            <pc:sldMk cId="2297700638" sldId="261"/>
            <ac:picMk id="6" creationId="{CB77E4E4-AE67-1B03-5F1A-BE1F935A90C7}"/>
          </ac:picMkLst>
        </pc:picChg>
        <pc:picChg chg="add mod">
          <ac:chgData name="Sipos Dávid" userId="S::david.sipos@stud.uni-obuda.hu::33a32994-da80-4891-9b23-6e12fa1b238b" providerId="AD" clId="Web-{9355CE9E-194A-DD48-0E0E-66152D2571B3}" dt="2023-05-31T11:07:47.638" v="161" actId="1076"/>
          <ac:picMkLst>
            <pc:docMk/>
            <pc:sldMk cId="2297700638" sldId="261"/>
            <ac:picMk id="7" creationId="{BEF9AE42-EC5F-65C8-4661-185DB0FAE5DD}"/>
          </ac:picMkLst>
        </pc:picChg>
      </pc:sldChg>
      <pc:sldMasterChg chg="del delSldLayout">
        <pc:chgData name="Sipos Dávid" userId="S::david.sipos@stud.uni-obuda.hu::33a32994-da80-4891-9b23-6e12fa1b238b" providerId="AD" clId="Web-{9355CE9E-194A-DD48-0E0E-66152D2571B3}" dt="2023-05-31T10:55:38.797" v="0"/>
        <pc:sldMasterMkLst>
          <pc:docMk/>
          <pc:sldMasterMk cId="798062927" sldId="2147483648"/>
        </pc:sldMasterMkLst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 modSldLayout">
        <pc:chgData name="Sipos Dávid" userId="S::david.sipos@stud.uni-obuda.hu::33a32994-da80-4891-9b23-6e12fa1b238b" providerId="AD" clId="Web-{9355CE9E-194A-DD48-0E0E-66152D2571B3}" dt="2023-05-31T10:55:38.797" v="0"/>
        <pc:sldMasterMkLst>
          <pc:docMk/>
          <pc:sldMasterMk cId="3006565921" sldId="2147483660"/>
        </pc:sldMasterMkLst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198365323" sldId="2147483661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654610559" sldId="2147483662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021854863" sldId="2147483663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16363357" sldId="2147483664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351640209" sldId="2147483665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170134472" sldId="2147483666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993287615" sldId="2147483667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592827271" sldId="2147483668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4031920860" sldId="2147483669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1421189271" sldId="2147483670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4207536535" sldId="2147483671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687304592" sldId="2147483672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582877166" sldId="2147483673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265243449" sldId="2147483674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221922671" sldId="2147483675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196940368" sldId="2147483676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109699551" sldId="2147483677"/>
          </pc:sldLayoutMkLst>
        </pc:sldLayoutChg>
      </pc:sldMasterChg>
    </pc:docChg>
  </pc:docChgLst>
  <pc:docChgLst>
    <pc:chgData name="Sipos Dávid" userId="S::david.sipos@stud.uni-obuda.hu::33a32994-da80-4891-9b23-6e12fa1b238b" providerId="AD" clId="Web-{D87D98F3-8081-4ED7-886D-A52D1C1E23A0}"/>
    <pc:docChg chg="addSld modSld">
      <pc:chgData name="Sipos Dávid" userId="S::david.sipos@stud.uni-obuda.hu::33a32994-da80-4891-9b23-6e12fa1b238b" providerId="AD" clId="Web-{D87D98F3-8081-4ED7-886D-A52D1C1E23A0}" dt="2023-05-31T10:54:11.039" v="278"/>
      <pc:docMkLst>
        <pc:docMk/>
      </pc:docMkLst>
      <pc:sldChg chg="addSp modSp mod setBg addAnim">
        <pc:chgData name="Sipos Dávid" userId="S::david.sipos@stud.uni-obuda.hu::33a32994-da80-4891-9b23-6e12fa1b238b" providerId="AD" clId="Web-{D87D98F3-8081-4ED7-886D-A52D1C1E23A0}" dt="2023-05-31T10:27:23.941" v="230" actId="14100"/>
        <pc:sldMkLst>
          <pc:docMk/>
          <pc:sldMk cId="4266748471" sldId="256"/>
        </pc:sldMkLst>
        <pc:spChg chg="mod">
          <ac:chgData name="Sipos Dávid" userId="S::david.sipos@stud.uni-obuda.hu::33a32994-da80-4891-9b23-6e12fa1b238b" providerId="AD" clId="Web-{D87D98F3-8081-4ED7-886D-A52D1C1E23A0}" dt="2023-05-31T10:27:23.941" v="230" actId="14100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Sipos Dávid" userId="S::david.sipos@stud.uni-obuda.hu::33a32994-da80-4891-9b23-6e12fa1b238b" providerId="AD" clId="Web-{D87D98F3-8081-4ED7-886D-A52D1C1E23A0}" dt="2023-05-31T10:26:34.501" v="212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Sipos Dávid" userId="S::david.sipos@stud.uni-obuda.hu::33a32994-da80-4891-9b23-6e12fa1b238b" providerId="AD" clId="Web-{D87D98F3-8081-4ED7-886D-A52D1C1E23A0}" dt="2023-05-31T10:26:34.501" v="212"/>
          <ac:spMkLst>
            <pc:docMk/>
            <pc:sldMk cId="4266748471" sldId="256"/>
            <ac:spMk id="9" creationId="{7D9D36D6-2AC5-46A1-A849-4C82D5264A3A}"/>
          </ac:spMkLst>
        </pc:spChg>
        <pc:picChg chg="add">
          <ac:chgData name="Sipos Dávid" userId="S::david.sipos@stud.uni-obuda.hu::33a32994-da80-4891-9b23-6e12fa1b238b" providerId="AD" clId="Web-{D87D98F3-8081-4ED7-886D-A52D1C1E23A0}" dt="2023-05-31T10:26:34.501" v="212"/>
          <ac:picMkLst>
            <pc:docMk/>
            <pc:sldMk cId="4266748471" sldId="256"/>
            <ac:picMk id="5" creationId="{04BFDB59-EEAA-FC71-4EC0-39A49E8B3A28}"/>
          </ac:picMkLst>
        </pc:picChg>
      </pc:sldChg>
      <pc:sldChg chg="addSp modSp new mod setBg">
        <pc:chgData name="Sipos Dávid" userId="S::david.sipos@stud.uni-obuda.hu::33a32994-da80-4891-9b23-6e12fa1b238b" providerId="AD" clId="Web-{D87D98F3-8081-4ED7-886D-A52D1C1E23A0}" dt="2023-05-31T10:27:07.081" v="225" actId="1076"/>
        <pc:sldMkLst>
          <pc:docMk/>
          <pc:sldMk cId="2344949862" sldId="257"/>
        </pc:sldMkLst>
        <pc:spChg chg="mod">
          <ac:chgData name="Sipos Dávid" userId="S::david.sipos@stud.uni-obuda.hu::33a32994-da80-4891-9b23-6e12fa1b238b" providerId="AD" clId="Web-{D87D98F3-8081-4ED7-886D-A52D1C1E23A0}" dt="2023-05-31T10:27:07.081" v="225" actId="1076"/>
          <ac:spMkLst>
            <pc:docMk/>
            <pc:sldMk cId="2344949862" sldId="257"/>
            <ac:spMk id="2" creationId="{D83DF2E9-DED5-67C5-89EA-61BA2930BF8A}"/>
          </ac:spMkLst>
        </pc:spChg>
        <pc:spChg chg="mod">
          <ac:chgData name="Sipos Dávid" userId="S::david.sipos@stud.uni-obuda.hu::33a32994-da80-4891-9b23-6e12fa1b238b" providerId="AD" clId="Web-{D87D98F3-8081-4ED7-886D-A52D1C1E23A0}" dt="2023-05-31T10:26:57.377" v="219" actId="14100"/>
          <ac:spMkLst>
            <pc:docMk/>
            <pc:sldMk cId="2344949862" sldId="257"/>
            <ac:spMk id="3" creationId="{189650CB-51B8-D661-885D-DBB0879BEE5E}"/>
          </ac:spMkLst>
        </pc:spChg>
        <pc:spChg chg="add">
          <ac:chgData name="Sipos Dávid" userId="S::david.sipos@stud.uni-obuda.hu::33a32994-da80-4891-9b23-6e12fa1b238b" providerId="AD" clId="Web-{D87D98F3-8081-4ED7-886D-A52D1C1E23A0}" dt="2023-05-31T10:26:26.423" v="211"/>
          <ac:spMkLst>
            <pc:docMk/>
            <pc:sldMk cId="2344949862" sldId="257"/>
            <ac:spMk id="9" creationId="{04812C46-200A-4DEB-A05E-3ED6C68C2387}"/>
          </ac:spMkLst>
        </pc:spChg>
        <pc:spChg chg="add">
          <ac:chgData name="Sipos Dávid" userId="S::david.sipos@stud.uni-obuda.hu::33a32994-da80-4891-9b23-6e12fa1b238b" providerId="AD" clId="Web-{D87D98F3-8081-4ED7-886D-A52D1C1E23A0}" dt="2023-05-31T10:26:26.423" v="211"/>
          <ac:spMkLst>
            <pc:docMk/>
            <pc:sldMk cId="2344949862" sldId="257"/>
            <ac:spMk id="11" creationId="{D1EA859B-E555-4109-94F3-6700E046E008}"/>
          </ac:spMkLst>
        </pc:spChg>
        <pc:picChg chg="add">
          <ac:chgData name="Sipos Dávid" userId="S::david.sipos@stud.uni-obuda.hu::33a32994-da80-4891-9b23-6e12fa1b238b" providerId="AD" clId="Web-{D87D98F3-8081-4ED7-886D-A52D1C1E23A0}" dt="2023-05-31T10:26:26.423" v="211"/>
          <ac:picMkLst>
            <pc:docMk/>
            <pc:sldMk cId="2344949862" sldId="257"/>
            <ac:picMk id="5" creationId="{5E0517D9-771E-6F20-E90E-2A403CED2D07}"/>
          </ac:picMkLst>
        </pc:picChg>
      </pc:sldChg>
      <pc:sldChg chg="modSp new">
        <pc:chgData name="Sipos Dávid" userId="S::david.sipos@stud.uni-obuda.hu::33a32994-da80-4891-9b23-6e12fa1b238b" providerId="AD" clId="Web-{D87D98F3-8081-4ED7-886D-A52D1C1E23A0}" dt="2023-05-31T10:17:08.822" v="74" actId="20577"/>
        <pc:sldMkLst>
          <pc:docMk/>
          <pc:sldMk cId="1142333056" sldId="258"/>
        </pc:sldMkLst>
        <pc:spChg chg="mod">
          <ac:chgData name="Sipos Dávid" userId="S::david.sipos@stud.uni-obuda.hu::33a32994-da80-4891-9b23-6e12fa1b238b" providerId="AD" clId="Web-{D87D98F3-8081-4ED7-886D-A52D1C1E23A0}" dt="2023-05-31T10:17:08.822" v="74" actId="20577"/>
          <ac:spMkLst>
            <pc:docMk/>
            <pc:sldMk cId="1142333056" sldId="258"/>
            <ac:spMk id="2" creationId="{6BAE7F68-8321-6CEF-0283-106A26CD89A6}"/>
          </ac:spMkLst>
        </pc:spChg>
      </pc:sldChg>
      <pc:sldChg chg="addSp delSp modSp new">
        <pc:chgData name="Sipos Dávid" userId="S::david.sipos@stud.uni-obuda.hu::33a32994-da80-4891-9b23-6e12fa1b238b" providerId="AD" clId="Web-{D87D98F3-8081-4ED7-886D-A52D1C1E23A0}" dt="2023-05-31T10:27:37.035" v="231" actId="20577"/>
        <pc:sldMkLst>
          <pc:docMk/>
          <pc:sldMk cId="822949988" sldId="259"/>
        </pc:sldMkLst>
        <pc:spChg chg="mod">
          <ac:chgData name="Sipos Dávid" userId="S::david.sipos@stud.uni-obuda.hu::33a32994-da80-4891-9b23-6e12fa1b238b" providerId="AD" clId="Web-{D87D98F3-8081-4ED7-886D-A52D1C1E23A0}" dt="2023-05-31T10:27:37.035" v="231" actId="20577"/>
          <ac:spMkLst>
            <pc:docMk/>
            <pc:sldMk cId="822949988" sldId="259"/>
            <ac:spMk id="2" creationId="{561DE6F4-E2E7-637B-3FAE-6F44F50D8CBF}"/>
          </ac:spMkLst>
        </pc:spChg>
        <pc:spChg chg="del mod">
          <ac:chgData name="Sipos Dávid" userId="S::david.sipos@stud.uni-obuda.hu::33a32994-da80-4891-9b23-6e12fa1b238b" providerId="AD" clId="Web-{D87D98F3-8081-4ED7-886D-A52D1C1E23A0}" dt="2023-05-31T10:18:04.184" v="83"/>
          <ac:spMkLst>
            <pc:docMk/>
            <pc:sldMk cId="822949988" sldId="259"/>
            <ac:spMk id="3" creationId="{239CA0DD-01B9-8176-7AD6-921363AAA1B9}"/>
          </ac:spMkLst>
        </pc:spChg>
        <pc:spChg chg="add mod">
          <ac:chgData name="Sipos Dávid" userId="S::david.sipos@stud.uni-obuda.hu::33a32994-da80-4891-9b23-6e12fa1b238b" providerId="AD" clId="Web-{D87D98F3-8081-4ED7-886D-A52D1C1E23A0}" dt="2023-05-31T10:20:11.204" v="121"/>
          <ac:spMkLst>
            <pc:docMk/>
            <pc:sldMk cId="822949988" sldId="259"/>
            <ac:spMk id="4" creationId="{3CBF7CDE-FDBD-2A00-C8E5-E25BCCDCEB7E}"/>
          </ac:spMkLst>
        </pc:spChg>
        <pc:spChg chg="add mod">
          <ac:chgData name="Sipos Dávid" userId="S::david.sipos@stud.uni-obuda.hu::33a32994-da80-4891-9b23-6e12fa1b238b" providerId="AD" clId="Web-{D87D98F3-8081-4ED7-886D-A52D1C1E23A0}" dt="2023-05-31T10:25:03.185" v="209" actId="1076"/>
          <ac:spMkLst>
            <pc:docMk/>
            <pc:sldMk cId="822949988" sldId="259"/>
            <ac:spMk id="5" creationId="{8704BBBF-C1EF-6B5B-94D0-CED740A4100C}"/>
          </ac:spMkLst>
        </pc:spChg>
        <pc:spChg chg="add mod">
          <ac:chgData name="Sipos Dávid" userId="S::david.sipos@stud.uni-obuda.hu::33a32994-da80-4891-9b23-6e12fa1b238b" providerId="AD" clId="Web-{D87D98F3-8081-4ED7-886D-A52D1C1E23A0}" dt="2023-05-31T10:24:44.590" v="207" actId="1076"/>
          <ac:spMkLst>
            <pc:docMk/>
            <pc:sldMk cId="822949988" sldId="259"/>
            <ac:spMk id="6" creationId="{8E2CC2AC-F306-8B3C-AC41-786659836675}"/>
          </ac:spMkLst>
        </pc:spChg>
        <pc:spChg chg="add mod ord">
          <ac:chgData name="Sipos Dávid" userId="S::david.sipos@stud.uni-obuda.hu::33a32994-da80-4891-9b23-6e12fa1b238b" providerId="AD" clId="Web-{D87D98F3-8081-4ED7-886D-A52D1C1E23A0}" dt="2023-05-31T10:24:55.013" v="208" actId="1076"/>
          <ac:spMkLst>
            <pc:docMk/>
            <pc:sldMk cId="822949988" sldId="259"/>
            <ac:spMk id="7" creationId="{09AFB639-DC61-D31F-6E7C-CDECCBB21D78}"/>
          </ac:spMkLst>
        </pc:spChg>
      </pc:sldChg>
      <pc:sldChg chg="modSp new">
        <pc:chgData name="Sipos Dávid" userId="S::david.sipos@stud.uni-obuda.hu::33a32994-da80-4891-9b23-6e12fa1b238b" providerId="AD" clId="Web-{D87D98F3-8081-4ED7-886D-A52D1C1E23A0}" dt="2023-05-31T10:35:52.899" v="277" actId="20577"/>
        <pc:sldMkLst>
          <pc:docMk/>
          <pc:sldMk cId="549356452" sldId="260"/>
        </pc:sldMkLst>
        <pc:spChg chg="mod">
          <ac:chgData name="Sipos Dávid" userId="S::david.sipos@stud.uni-obuda.hu::33a32994-da80-4891-9b23-6e12fa1b238b" providerId="AD" clId="Web-{D87D98F3-8081-4ED7-886D-A52D1C1E23A0}" dt="2023-05-31T10:33:11.064" v="239" actId="20577"/>
          <ac:spMkLst>
            <pc:docMk/>
            <pc:sldMk cId="549356452" sldId="260"/>
            <ac:spMk id="2" creationId="{B1D0DD9E-ED62-DD25-7EEE-8F6E1E8BF6B9}"/>
          </ac:spMkLst>
        </pc:spChg>
        <pc:spChg chg="mod">
          <ac:chgData name="Sipos Dávid" userId="S::david.sipos@stud.uni-obuda.hu::33a32994-da80-4891-9b23-6e12fa1b238b" providerId="AD" clId="Web-{D87D98F3-8081-4ED7-886D-A52D1C1E23A0}" dt="2023-05-31T10:35:52.899" v="277" actId="20577"/>
          <ac:spMkLst>
            <pc:docMk/>
            <pc:sldMk cId="549356452" sldId="260"/>
            <ac:spMk id="3" creationId="{39EE08E8-F78C-7385-5258-D15CEBFEB9AF}"/>
          </ac:spMkLst>
        </pc:spChg>
      </pc:sldChg>
      <pc:sldChg chg="new">
        <pc:chgData name="Sipos Dávid" userId="S::david.sipos@stud.uni-obuda.hu::33a32994-da80-4891-9b23-6e12fa1b238b" providerId="AD" clId="Web-{D87D98F3-8081-4ED7-886D-A52D1C1E23A0}" dt="2023-05-31T10:54:11.039" v="278"/>
        <pc:sldMkLst>
          <pc:docMk/>
          <pc:sldMk cId="229770063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6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0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4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4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9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1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4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3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2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landry/f1-predictions/notebook" TargetMode="External"/><Relationship Id="rId2" Type="http://schemas.openxmlformats.org/officeDocument/2006/relationships/hyperlink" Target="https://www.kaggle.com/code/biancadobie/sc1015-mini-project-fe12df-6b8808/not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blog/chatgpt" TargetMode="External"/><Relationship Id="rId5" Type="http://schemas.openxmlformats.org/officeDocument/2006/relationships/hyperlink" Target="https://www.kaggle.com/code/mosquitocat/formula-1-lap-times-dataset-time-series-analysis" TargetMode="External"/><Relationship Id="rId4" Type="http://schemas.openxmlformats.org/officeDocument/2006/relationships/hyperlink" Target="https://www.kaggle.com/code/dorin131/f1-predictions-blog/not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77401" y="492024"/>
            <a:ext cx="7556979" cy="3343135"/>
          </a:xfrm>
          <a:noFill/>
        </p:spPr>
        <p:txBody>
          <a:bodyPr>
            <a:normAutofit/>
          </a:bodyPr>
          <a:lstStyle/>
          <a:p>
            <a:pPr algn="l"/>
            <a:br>
              <a:rPr lang="en-US" sz="3200" dirty="0"/>
            </a:br>
            <a:br>
              <a:rPr lang="en-US" sz="3200" dirty="0"/>
            </a:br>
            <a:r>
              <a:rPr lang="en-US" sz="4000" b="1" dirty="0"/>
              <a:t>F1_driver_standings_predictor</a:t>
            </a:r>
            <a:endParaRPr lang="en-US" sz="4000" b="1">
              <a:cs typeface="Calibri Ligh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endParaRPr lang="hu-HU"/>
          </a:p>
        </p:txBody>
      </p:sp>
      <p:pic>
        <p:nvPicPr>
          <p:cNvPr id="5" name="Picture 4" descr="Racecar parked on the tracks">
            <a:extLst>
              <a:ext uri="{FF2B5EF4-FFF2-40B4-BE49-F238E27FC236}">
                <a16:creationId xmlns:a16="http://schemas.microsoft.com/office/drawing/2014/main" id="{04BFDB59-EEAA-FC71-4EC0-39A49E8B3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4" r="39700" b="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obbra mutató nyíl">
            <a:extLst>
              <a:ext uri="{FF2B5EF4-FFF2-40B4-BE49-F238E27FC236}">
                <a16:creationId xmlns:a16="http://schemas.microsoft.com/office/drawing/2014/main" id="{5E0517D9-771E-6F20-E90E-2A403CED2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3" b="1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83DF2E9-DED5-67C5-89EA-61BA2930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116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6000" b="1" dirty="0">
                <a:cs typeface="Calibri Light"/>
              </a:rPr>
              <a:t>A feladat: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9650CB-51B8-D661-885D-DBB0879B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79" y="2434201"/>
            <a:ext cx="5712720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u-HU" sz="4000" dirty="0">
                <a:cs typeface="Calibri"/>
              </a:rPr>
              <a:t>Olyan modell készítése, ami "megjósolja" a F1 2023-as szezonjának világbajnoki tabella végeredményét.</a:t>
            </a:r>
          </a:p>
        </p:txBody>
      </p:sp>
    </p:spTree>
    <p:extLst>
      <p:ext uri="{BB962C8B-B14F-4D97-AF65-F5344CB8AC3E}">
        <p14:creationId xmlns:p14="http://schemas.microsoft.com/office/powerpoint/2010/main" val="23449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érdőjel pasztellzöld háttérrel">
            <a:extLst>
              <a:ext uri="{FF2B5EF4-FFF2-40B4-BE49-F238E27FC236}">
                <a16:creationId xmlns:a16="http://schemas.microsoft.com/office/drawing/2014/main" id="{B8D94D70-3EFE-FB5E-0510-B8EE14E5D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04" r="847" b="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1D0DD9E-ED62-DD25-7EEE-8F6E1E8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hu-HU" b="1" dirty="0">
                <a:cs typeface="Calibri Light"/>
              </a:rPr>
              <a:t>Fejlesztés</a:t>
            </a:r>
            <a:endParaRPr lang="hu-HU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EE08E8-F78C-7385-5258-D15CEBFE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721890" cy="31242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800" dirty="0">
                <a:latin typeface="Arial"/>
                <a:cs typeface="Arial"/>
              </a:rPr>
              <a:t>A modell a Google </a:t>
            </a:r>
            <a:r>
              <a:rPr lang="hu-HU" sz="2800" err="1">
                <a:latin typeface="Arial"/>
                <a:cs typeface="Arial"/>
              </a:rPr>
              <a:t>Colab</a:t>
            </a:r>
            <a:r>
              <a:rPr lang="hu-HU" sz="2800" dirty="0">
                <a:latin typeface="Arial"/>
                <a:cs typeface="Arial"/>
              </a:rPr>
              <a:t> használatával készült el</a:t>
            </a:r>
            <a:endParaRPr lang="en-US" sz="2800">
              <a:latin typeface="Arial"/>
              <a:cs typeface="Arial"/>
            </a:endParaRPr>
          </a:p>
          <a:p>
            <a:r>
              <a:rPr lang="hu-HU" sz="2800" dirty="0">
                <a:latin typeface="Arial"/>
                <a:cs typeface="Arial"/>
              </a:rPr>
              <a:t>Segédanyagok forrásai: </a:t>
            </a:r>
            <a:r>
              <a:rPr lang="hu-HU" sz="2800" dirty="0" err="1">
                <a:latin typeface="Arial"/>
                <a:cs typeface="Arial"/>
              </a:rPr>
              <a:t>google</a:t>
            </a:r>
            <a:r>
              <a:rPr lang="hu-HU" sz="2800" dirty="0">
                <a:latin typeface="Arial"/>
                <a:cs typeface="Arial"/>
              </a:rPr>
              <a:t>, </a:t>
            </a:r>
            <a:r>
              <a:rPr lang="hu-HU" sz="2800" dirty="0" err="1">
                <a:latin typeface="Arial"/>
                <a:cs typeface="Arial"/>
              </a:rPr>
              <a:t>youtube</a:t>
            </a:r>
            <a:r>
              <a:rPr lang="hu-HU" sz="2800" dirty="0">
                <a:latin typeface="Arial"/>
                <a:cs typeface="Arial"/>
              </a:rPr>
              <a:t>, </a:t>
            </a:r>
            <a:r>
              <a:rPr lang="hu-HU" sz="2800" dirty="0" err="1">
                <a:latin typeface="Arial"/>
                <a:cs typeface="Arial"/>
              </a:rPr>
              <a:t>kaggle</a:t>
            </a:r>
            <a:r>
              <a:rPr lang="hu-HU" sz="2800" dirty="0">
                <a:latin typeface="Arial"/>
                <a:cs typeface="Arial"/>
              </a:rPr>
              <a:t>, </a:t>
            </a:r>
            <a:r>
              <a:rPr lang="hu-HU" sz="2800" dirty="0" err="1">
                <a:latin typeface="Arial"/>
                <a:cs typeface="Arial"/>
              </a:rPr>
              <a:t>chatgpt</a:t>
            </a:r>
            <a:r>
              <a:rPr lang="hu-HU" sz="2800" dirty="0">
                <a:latin typeface="Arial"/>
                <a:cs typeface="Arial"/>
              </a:rPr>
              <a:t>, </a:t>
            </a:r>
            <a:r>
              <a:rPr lang="hu-HU" sz="2800" dirty="0" err="1">
                <a:latin typeface="Arial"/>
                <a:cs typeface="Arial"/>
              </a:rPr>
              <a:t>stackoverflow</a:t>
            </a:r>
            <a:endParaRPr lang="hu-HU" dirty="0" err="1">
              <a:latin typeface="Arial"/>
              <a:cs typeface="Arial"/>
            </a:endParaRPr>
          </a:p>
          <a:p>
            <a:endParaRPr lang="hu-HU" sz="200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35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A7DA0-31AC-044A-7C41-C28ED614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22" y="-316832"/>
            <a:ext cx="10018713" cy="1752599"/>
          </a:xfrm>
        </p:spPr>
        <p:txBody>
          <a:bodyPr/>
          <a:lstStyle/>
          <a:p>
            <a:r>
              <a:rPr lang="hu-HU" b="1" dirty="0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1CBE03-499D-7247-FEB0-2A2CC69B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257" y="882314"/>
            <a:ext cx="10018713" cy="757991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prediciók</a:t>
            </a:r>
            <a:r>
              <a:rPr lang="hu-HU" dirty="0"/>
              <a:t> eredményei nagyjából egy randomgenerátoréval egyenlőek.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A674B01-7080-B8BB-1635-2073CB37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11" y="1879056"/>
            <a:ext cx="6693567" cy="4102521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EE9EA0A7-F257-6DFF-D0F5-AC78CEAA2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216" y="1976247"/>
            <a:ext cx="7044488" cy="4008400"/>
          </a:xfrm>
          <a:prstGeom prst="rect">
            <a:avLst/>
          </a:prstGeom>
        </p:spPr>
      </p:pic>
      <p:pic>
        <p:nvPicPr>
          <p:cNvPr id="6" name="Kép 6" descr="A képen szöveg, emléktábla látható&#10;&#10;Automatikusan generált leírás">
            <a:extLst>
              <a:ext uri="{FF2B5EF4-FFF2-40B4-BE49-F238E27FC236}">
                <a16:creationId xmlns:a16="http://schemas.microsoft.com/office/drawing/2014/main" id="{CB77E4E4-AE67-1B03-5F1A-BE1F935A9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16" y="1917481"/>
            <a:ext cx="7114673" cy="4356536"/>
          </a:xfrm>
          <a:prstGeom prst="rect">
            <a:avLst/>
          </a:prstGeom>
        </p:spPr>
      </p:pic>
      <p:pic>
        <p:nvPicPr>
          <p:cNvPr id="7" name="Kép 7" descr="A képen szöveg, emléktábla látható&#10;&#10;Automatikusan generált leírás">
            <a:extLst>
              <a:ext uri="{FF2B5EF4-FFF2-40B4-BE49-F238E27FC236}">
                <a16:creationId xmlns:a16="http://schemas.microsoft.com/office/drawing/2014/main" id="{BEF9AE42-EC5F-65C8-4661-185DB0FAE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348" y="1921107"/>
            <a:ext cx="6884068" cy="436933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8BB71B3-280F-F9B8-64CC-AFF83A9FC7FA}"/>
              </a:ext>
            </a:extLst>
          </p:cNvPr>
          <p:cNvSpPr txBox="1"/>
          <p:nvPr/>
        </p:nvSpPr>
        <p:spPr>
          <a:xfrm>
            <a:off x="1604210" y="1915026"/>
            <a:ext cx="1864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DE99A14-8352-D2EC-39AA-731F4CD031ED}"/>
              </a:ext>
            </a:extLst>
          </p:cNvPr>
          <p:cNvSpPr txBox="1"/>
          <p:nvPr/>
        </p:nvSpPr>
        <p:spPr>
          <a:xfrm>
            <a:off x="1624263" y="2506579"/>
            <a:ext cx="19852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features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3724DA8-F2D7-FFA2-45A1-AB152FB26993}"/>
              </a:ext>
            </a:extLst>
          </p:cNvPr>
          <p:cNvSpPr txBox="1"/>
          <p:nvPr/>
        </p:nvSpPr>
        <p:spPr>
          <a:xfrm>
            <a:off x="1624262" y="3338762"/>
            <a:ext cx="2075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Polynomial</a:t>
            </a:r>
            <a:r>
              <a:rPr lang="hu-HU" dirty="0"/>
              <a:t> </a:t>
            </a:r>
            <a:r>
              <a:rPr lang="hu-HU" dirty="0" err="1"/>
              <a:t>regression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3125FC0-B264-E3A9-EBAF-B8A692C4479C}"/>
              </a:ext>
            </a:extLst>
          </p:cNvPr>
          <p:cNvSpPr txBox="1"/>
          <p:nvPr/>
        </p:nvSpPr>
        <p:spPr>
          <a:xfrm>
            <a:off x="1674394" y="4321342"/>
            <a:ext cx="18849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Polynomial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2977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DE6F4-E2E7-637B-3FAE-6F44F50D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85" y="-36095"/>
            <a:ext cx="10018713" cy="1752599"/>
          </a:xfrm>
        </p:spPr>
        <p:txBody>
          <a:bodyPr/>
          <a:lstStyle/>
          <a:p>
            <a:r>
              <a:rPr lang="hu-HU" b="1" dirty="0">
                <a:cs typeface="Calibri Light"/>
              </a:rPr>
              <a:t>Felhasználói felület</a:t>
            </a:r>
            <a:endParaRPr lang="hu-HU" b="1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CBF7CDE-FDBD-2A00-C8E5-E25BCCDCEB7E}"/>
              </a:ext>
            </a:extLst>
          </p:cNvPr>
          <p:cNvSpPr/>
          <p:nvPr/>
        </p:nvSpPr>
        <p:spPr>
          <a:xfrm>
            <a:off x="1118886" y="1890531"/>
            <a:ext cx="10233949" cy="454306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09AFB639-DC61-D31F-6E7C-CDECCBB21D78}"/>
              </a:ext>
            </a:extLst>
          </p:cNvPr>
          <p:cNvSpPr/>
          <p:nvPr/>
        </p:nvSpPr>
        <p:spPr>
          <a:xfrm>
            <a:off x="1089950" y="1851949"/>
            <a:ext cx="10291822" cy="158187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4BBBF-C1EF-6B5B-94D0-CED740A4100C}"/>
              </a:ext>
            </a:extLst>
          </p:cNvPr>
          <p:cNvSpPr txBox="1"/>
          <p:nvPr/>
        </p:nvSpPr>
        <p:spPr>
          <a:xfrm>
            <a:off x="2208834" y="2064151"/>
            <a:ext cx="777432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000" b="1" dirty="0">
                <a:solidFill>
                  <a:schemeClr val="bg1"/>
                </a:solidFill>
                <a:latin typeface="Aharoni"/>
                <a:cs typeface="Calibri"/>
              </a:rPr>
              <a:t>TEMPORARILY</a:t>
            </a:r>
            <a:endParaRPr lang="hu-HU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E2CC2AC-F306-8B3C-AC41-786659836675}"/>
              </a:ext>
            </a:extLst>
          </p:cNvPr>
          <p:cNvSpPr txBox="1"/>
          <p:nvPr/>
        </p:nvSpPr>
        <p:spPr>
          <a:xfrm>
            <a:off x="3347011" y="3588150"/>
            <a:ext cx="571982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600" b="1" dirty="0">
                <a:latin typeface="Aharoni"/>
                <a:cs typeface="Calibri"/>
              </a:rPr>
              <a:t>OUT OF</a:t>
            </a:r>
            <a:endParaRPr lang="hu-HU" sz="9600">
              <a:cs typeface="Calibri"/>
            </a:endParaRPr>
          </a:p>
          <a:p>
            <a:pPr algn="ctr"/>
            <a:r>
              <a:rPr lang="hu-HU" sz="9600" b="1" dirty="0">
                <a:latin typeface="Aharoni"/>
                <a:cs typeface="Calibri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82294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AE7F68-8321-6CEF-0283-106A26CD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Források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1AA46-A941-2C94-3795-27663D6F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ea typeface="+mn-lt"/>
                <a:cs typeface="+mn-lt"/>
              </a:rPr>
              <a:t> </a:t>
            </a:r>
            <a:r>
              <a:rPr lang="hu-HU" dirty="0">
                <a:ea typeface="+mn-lt"/>
                <a:cs typeface="+mn-lt"/>
                <a:hlinkClick r:id="rId2"/>
              </a:rPr>
              <a:t>https://www.kaggle.com/code/biancadobie/sc1015-mini-project-fe12df-6b8808/notebook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>
                <a:ea typeface="+mn-lt"/>
                <a:cs typeface="+mn-lt"/>
                <a:hlinkClick r:id="rId3"/>
              </a:rPr>
              <a:t>https://www.kaggle.com/code/mlandry/f1-predictions/notebook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>
                <a:ea typeface="+mn-lt"/>
                <a:cs typeface="+mn-lt"/>
                <a:hlinkClick r:id="rId4"/>
              </a:rPr>
              <a:t>https://www.kaggle.com/code/dorin131/f1-predictions-blog/notebook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>
                <a:ea typeface="+mn-lt"/>
                <a:cs typeface="+mn-lt"/>
                <a:hlinkClick r:id="rId5"/>
              </a:rPr>
              <a:t>https://www.kaggle.com/code/mosquitocat/formula-1-lap-times-dataset-time-series-analysis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sz="2600" dirty="0">
                <a:solidFill>
                  <a:srgbClr val="0563C1"/>
                </a:solidFill>
                <a:latin typeface="Calibri"/>
                <a:ea typeface="+mn-lt"/>
                <a:cs typeface="Calibri"/>
                <a:hlinkClick r:id="rId6"/>
              </a:rPr>
              <a:t>https://openai.com/blog/chatgpt</a:t>
            </a:r>
            <a:r>
              <a:rPr lang="hu-HU" sz="2600" dirty="0">
                <a:latin typeface="Calibri"/>
                <a:ea typeface="+mn-lt"/>
                <a:cs typeface="Calibri"/>
              </a:rPr>
              <a:t> </a:t>
            </a:r>
          </a:p>
          <a:p>
            <a:pPr>
              <a:buClr>
                <a:srgbClr val="1287C3"/>
              </a:buClr>
            </a:pPr>
            <a:endParaRPr lang="hu-HU" sz="2600" dirty="0">
              <a:latin typeface="Calibri"/>
              <a:cs typeface="Calibri"/>
            </a:endParaRPr>
          </a:p>
          <a:p>
            <a:pPr>
              <a:buClr>
                <a:srgbClr val="1287C3"/>
              </a:buClr>
            </a:pPr>
            <a:endParaRPr lang="hu-HU"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333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Parallax</vt:lpstr>
      <vt:lpstr>  F1_driver_standings_predictor</vt:lpstr>
      <vt:lpstr>A feladat:</vt:lpstr>
      <vt:lpstr>Fejlesztés</vt:lpstr>
      <vt:lpstr>Eredmények</vt:lpstr>
      <vt:lpstr>Felhasználói felület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155</cp:revision>
  <dcterms:created xsi:type="dcterms:W3CDTF">2023-05-31T10:12:16Z</dcterms:created>
  <dcterms:modified xsi:type="dcterms:W3CDTF">2023-05-31T11:07:50Z</dcterms:modified>
</cp:coreProperties>
</file>