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86" r:id="rId5"/>
    <p:sldId id="271" r:id="rId6"/>
    <p:sldId id="272" r:id="rId7"/>
    <p:sldId id="273" r:id="rId8"/>
    <p:sldId id="277" r:id="rId9"/>
    <p:sldId id="275" r:id="rId10"/>
    <p:sldId id="276" r:id="rId11"/>
    <p:sldId id="278" r:id="rId12"/>
    <p:sldId id="280" r:id="rId13"/>
    <p:sldId id="281" r:id="rId14"/>
    <p:sldId id="282" r:id="rId15"/>
    <p:sldId id="287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3105B-966C-4D66-BF0A-2EBBDD65BEBB}" v="207" dt="2024-09-23T08:21:49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-1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kola, Kamil" userId="271ed2e9-29d0-411c-ab63-cdbbc081533a" providerId="ADAL" clId="{F0A3105B-966C-4D66-BF0A-2EBBDD65BEBB}"/>
    <pc:docChg chg="undo redo custSel addSld delSld modSld sldOrd">
      <pc:chgData name="Szkola, Kamil" userId="271ed2e9-29d0-411c-ab63-cdbbc081533a" providerId="ADAL" clId="{F0A3105B-966C-4D66-BF0A-2EBBDD65BEBB}" dt="2024-09-23T13:51:06.779" v="3823" actId="20577"/>
      <pc:docMkLst>
        <pc:docMk/>
      </pc:docMkLst>
      <pc:sldChg chg="addSp delSp modSp mod">
        <pc:chgData name="Szkola, Kamil" userId="271ed2e9-29d0-411c-ab63-cdbbc081533a" providerId="ADAL" clId="{F0A3105B-966C-4D66-BF0A-2EBBDD65BEBB}" dt="2024-09-23T08:12:00.434" v="3734" actId="1076"/>
        <pc:sldMkLst>
          <pc:docMk/>
          <pc:sldMk cId="90831355" sldId="256"/>
        </pc:sldMkLst>
        <pc:spChg chg="add mod">
          <ac:chgData name="Szkola, Kamil" userId="271ed2e9-29d0-411c-ab63-cdbbc081533a" providerId="ADAL" clId="{F0A3105B-966C-4D66-BF0A-2EBBDD65BEBB}" dt="2024-09-23T08:12:00.434" v="3734" actId="1076"/>
          <ac:spMkLst>
            <pc:docMk/>
            <pc:sldMk cId="90831355" sldId="256"/>
            <ac:spMk id="2" creationId="{086F4145-46DE-4338-4C85-45621406E94E}"/>
          </ac:spMkLst>
        </pc:spChg>
        <pc:spChg chg="del">
          <ac:chgData name="Szkola, Kamil" userId="271ed2e9-29d0-411c-ab63-cdbbc081533a" providerId="ADAL" clId="{F0A3105B-966C-4D66-BF0A-2EBBDD65BEBB}" dt="2024-09-22T14:30:15.440" v="289" actId="478"/>
          <ac:spMkLst>
            <pc:docMk/>
            <pc:sldMk cId="90831355" sldId="256"/>
            <ac:spMk id="18" creationId="{12428034-D906-DB7C-5365-B30423CF6AF2}"/>
          </ac:spMkLst>
        </pc:spChg>
        <pc:spChg chg="del">
          <ac:chgData name="Szkola, Kamil" userId="271ed2e9-29d0-411c-ab63-cdbbc081533a" providerId="ADAL" clId="{F0A3105B-966C-4D66-BF0A-2EBBDD65BEBB}" dt="2024-09-23T08:11:55.855" v="3732" actId="478"/>
          <ac:spMkLst>
            <pc:docMk/>
            <pc:sldMk cId="90831355" sldId="256"/>
            <ac:spMk id="23" creationId="{556CB32A-FF73-E751-74AF-119673F7044A}"/>
          </ac:spMkLst>
        </pc:spChg>
        <pc:spChg chg="add mod">
          <ac:chgData name="Szkola, Kamil" userId="271ed2e9-29d0-411c-ab63-cdbbc081533a" providerId="ADAL" clId="{F0A3105B-966C-4D66-BF0A-2EBBDD65BEBB}" dt="2024-09-22T14:30:23.996" v="291" actId="1076"/>
          <ac:spMkLst>
            <pc:docMk/>
            <pc:sldMk cId="90831355" sldId="256"/>
            <ac:spMk id="24" creationId="{C7413ADD-2106-E99D-5EC5-10D237213519}"/>
          </ac:spMkLst>
        </pc:spChg>
        <pc:spChg chg="add mod">
          <ac:chgData name="Szkola, Kamil" userId="271ed2e9-29d0-411c-ab63-cdbbc081533a" providerId="ADAL" clId="{F0A3105B-966C-4D66-BF0A-2EBBDD65BEBB}" dt="2024-09-22T14:30:19.329" v="290" actId="1076"/>
          <ac:spMkLst>
            <pc:docMk/>
            <pc:sldMk cId="90831355" sldId="256"/>
            <ac:spMk id="25" creationId="{351B9EDD-26AC-9879-F1BE-7D4714FA9D81}"/>
          </ac:spMkLst>
        </pc:spChg>
      </pc:sldChg>
      <pc:sldChg chg="addSp delSp modSp mod modTransition">
        <pc:chgData name="Szkola, Kamil" userId="271ed2e9-29d0-411c-ab63-cdbbc081533a" providerId="ADAL" clId="{F0A3105B-966C-4D66-BF0A-2EBBDD65BEBB}" dt="2024-09-23T08:12:41.489" v="3741" actId="1076"/>
        <pc:sldMkLst>
          <pc:docMk/>
          <pc:sldMk cId="2137184196" sldId="268"/>
        </pc:sldMkLst>
        <pc:spChg chg="add mod">
          <ac:chgData name="Szkola, Kamil" userId="271ed2e9-29d0-411c-ab63-cdbbc081533a" providerId="ADAL" clId="{F0A3105B-966C-4D66-BF0A-2EBBDD65BEBB}" dt="2024-09-23T08:12:41.489" v="3741" actId="1076"/>
          <ac:spMkLst>
            <pc:docMk/>
            <pc:sldMk cId="2137184196" sldId="268"/>
            <ac:spMk id="2" creationId="{D99BAA89-A531-1390-0212-18CDDDC70C7B}"/>
          </ac:spMkLst>
        </pc:spChg>
        <pc:spChg chg="mod">
          <ac:chgData name="Szkola, Kamil" userId="271ed2e9-29d0-411c-ab63-cdbbc081533a" providerId="ADAL" clId="{F0A3105B-966C-4D66-BF0A-2EBBDD65BEBB}" dt="2024-09-22T14:28:16.534" v="227" actId="207"/>
          <ac:spMkLst>
            <pc:docMk/>
            <pc:sldMk cId="2137184196" sldId="268"/>
            <ac:spMk id="10" creationId="{44058858-3499-6151-E445-3372C76BCEAF}"/>
          </ac:spMkLst>
        </pc:spChg>
        <pc:spChg chg="del">
          <ac:chgData name="Szkola, Kamil" userId="271ed2e9-29d0-411c-ab63-cdbbc081533a" providerId="ADAL" clId="{F0A3105B-966C-4D66-BF0A-2EBBDD65BEBB}" dt="2024-09-23T08:12:38.594" v="3740" actId="478"/>
          <ac:spMkLst>
            <pc:docMk/>
            <pc:sldMk cId="2137184196" sldId="268"/>
            <ac:spMk id="11" creationId="{90315381-6810-7492-46B8-37A703C5AF00}"/>
          </ac:spMkLst>
        </pc:spChg>
        <pc:spChg chg="add del mod">
          <ac:chgData name="Szkola, Kamil" userId="271ed2e9-29d0-411c-ab63-cdbbc081533a" providerId="ADAL" clId="{F0A3105B-966C-4D66-BF0A-2EBBDD65BEBB}" dt="2024-09-22T14:26:57.496" v="189" actId="478"/>
          <ac:spMkLst>
            <pc:docMk/>
            <pc:sldMk cId="2137184196" sldId="268"/>
            <ac:spMk id="13" creationId="{DA7A6C83-D189-5A99-644A-7D1A873F47BD}"/>
          </ac:spMkLst>
        </pc:spChg>
        <pc:spChg chg="add mod">
          <ac:chgData name="Szkola, Kamil" userId="271ed2e9-29d0-411c-ab63-cdbbc081533a" providerId="ADAL" clId="{F0A3105B-966C-4D66-BF0A-2EBBDD65BEBB}" dt="2024-09-22T14:28:46.243" v="280" actId="207"/>
          <ac:spMkLst>
            <pc:docMk/>
            <pc:sldMk cId="2137184196" sldId="268"/>
            <ac:spMk id="14" creationId="{E561AB1E-0086-0739-0D08-A225D1B16D74}"/>
          </ac:spMkLst>
        </pc:spChg>
      </pc:sldChg>
      <pc:sldChg chg="addSp delSp modSp mod">
        <pc:chgData name="Szkola, Kamil" userId="271ed2e9-29d0-411c-ab63-cdbbc081533a" providerId="ADAL" clId="{F0A3105B-966C-4D66-BF0A-2EBBDD65BEBB}" dt="2024-09-23T08:07:01.270" v="3718" actId="20577"/>
        <pc:sldMkLst>
          <pc:docMk/>
          <pc:sldMk cId="3548601457" sldId="269"/>
        </pc:sldMkLst>
        <pc:spChg chg="mod">
          <ac:chgData name="Szkola, Kamil" userId="271ed2e9-29d0-411c-ab63-cdbbc081533a" providerId="ADAL" clId="{F0A3105B-966C-4D66-BF0A-2EBBDD65BEBB}" dt="2024-09-23T08:07:01.270" v="3718" actId="20577"/>
          <ac:spMkLst>
            <pc:docMk/>
            <pc:sldMk cId="3548601457" sldId="269"/>
            <ac:spMk id="3" creationId="{A440C052-9D9A-B5D7-01DA-A4ABADA72910}"/>
          </ac:spMkLst>
        </pc:spChg>
        <pc:spChg chg="add mod">
          <ac:chgData name="Szkola, Kamil" userId="271ed2e9-29d0-411c-ab63-cdbbc081533a" providerId="ADAL" clId="{F0A3105B-966C-4D66-BF0A-2EBBDD65BEBB}" dt="2024-09-22T14:30:32.542" v="293"/>
          <ac:spMkLst>
            <pc:docMk/>
            <pc:sldMk cId="3548601457" sldId="269"/>
            <ac:spMk id="4" creationId="{E3C4AE35-B19B-945E-80D1-775D2434D708}"/>
          </ac:spMkLst>
        </pc:spChg>
        <pc:spChg chg="add mod">
          <ac:chgData name="Szkola, Kamil" userId="271ed2e9-29d0-411c-ab63-cdbbc081533a" providerId="ADAL" clId="{F0A3105B-966C-4D66-BF0A-2EBBDD65BEBB}" dt="2024-09-22T14:30:32.542" v="293"/>
          <ac:spMkLst>
            <pc:docMk/>
            <pc:sldMk cId="3548601457" sldId="269"/>
            <ac:spMk id="5" creationId="{A0D3F694-CB9B-3AB1-136E-D72FFEFEB148}"/>
          </ac:spMkLst>
        </pc:spChg>
        <pc:spChg chg="del">
          <ac:chgData name="Szkola, Kamil" userId="271ed2e9-29d0-411c-ab63-cdbbc081533a" providerId="ADAL" clId="{F0A3105B-966C-4D66-BF0A-2EBBDD65BEBB}" dt="2024-09-22T14:30:32.073" v="292" actId="478"/>
          <ac:spMkLst>
            <pc:docMk/>
            <pc:sldMk cId="3548601457" sldId="269"/>
            <ac:spMk id="18" creationId="{12428034-D906-DB7C-5365-B30423CF6AF2}"/>
          </ac:spMkLst>
        </pc:spChg>
      </pc:sldChg>
      <pc:sldChg chg="del">
        <pc:chgData name="Szkola, Kamil" userId="271ed2e9-29d0-411c-ab63-cdbbc081533a" providerId="ADAL" clId="{F0A3105B-966C-4D66-BF0A-2EBBDD65BEBB}" dt="2024-09-22T14:29:09.919" v="281" actId="47"/>
        <pc:sldMkLst>
          <pc:docMk/>
          <pc:sldMk cId="378005872" sldId="270"/>
        </pc:sldMkLst>
      </pc:sldChg>
      <pc:sldChg chg="add del ord modTransition">
        <pc:chgData name="Szkola, Kamil" userId="271ed2e9-29d0-411c-ab63-cdbbc081533a" providerId="ADAL" clId="{F0A3105B-966C-4D66-BF0A-2EBBDD65BEBB}" dt="2024-09-23T08:13:11.834" v="3746" actId="47"/>
        <pc:sldMkLst>
          <pc:docMk/>
          <pc:sldMk cId="3642399718" sldId="270"/>
        </pc:sldMkLst>
      </pc:sldChg>
      <pc:sldChg chg="addSp delSp modSp add mod modTransition">
        <pc:chgData name="Szkola, Kamil" userId="271ed2e9-29d0-411c-ab63-cdbbc081533a" providerId="ADAL" clId="{F0A3105B-966C-4D66-BF0A-2EBBDD65BEBB}" dt="2024-09-22T15:28:05.576" v="1965" actId="1076"/>
        <pc:sldMkLst>
          <pc:docMk/>
          <pc:sldMk cId="324611764" sldId="271"/>
        </pc:sldMkLst>
        <pc:spChg chg="add mod">
          <ac:chgData name="Szkola, Kamil" userId="271ed2e9-29d0-411c-ab63-cdbbc081533a" providerId="ADAL" clId="{F0A3105B-966C-4D66-BF0A-2EBBDD65BEBB}" dt="2024-09-22T15:23:52.901" v="1917" actId="1076"/>
          <ac:spMkLst>
            <pc:docMk/>
            <pc:sldMk cId="324611764" sldId="271"/>
            <ac:spMk id="2" creationId="{A7E20F6B-62F1-8A0E-B23F-4EEC4A896E6C}"/>
          </ac:spMkLst>
        </pc:spChg>
        <pc:spChg chg="del">
          <ac:chgData name="Szkola, Kamil" userId="271ed2e9-29d0-411c-ab63-cdbbc081533a" providerId="ADAL" clId="{F0A3105B-966C-4D66-BF0A-2EBBDD65BEBB}" dt="2024-09-22T15:14:00.984" v="1794" actId="478"/>
          <ac:spMkLst>
            <pc:docMk/>
            <pc:sldMk cId="324611764" sldId="271"/>
            <ac:spMk id="3" creationId="{E14603EA-E505-FD0F-125B-3F821D57F7FD}"/>
          </ac:spMkLst>
        </pc:spChg>
        <pc:spChg chg="del">
          <ac:chgData name="Szkola, Kamil" userId="271ed2e9-29d0-411c-ab63-cdbbc081533a" providerId="ADAL" clId="{F0A3105B-966C-4D66-BF0A-2EBBDD65BEBB}" dt="2024-09-22T15:19:22.974" v="1849" actId="478"/>
          <ac:spMkLst>
            <pc:docMk/>
            <pc:sldMk cId="324611764" sldId="271"/>
            <ac:spMk id="4" creationId="{53A0F8FB-AA56-2547-A8B1-4672B3C42CA5}"/>
          </ac:spMkLst>
        </pc:spChg>
        <pc:spChg chg="add del mod">
          <ac:chgData name="Szkola, Kamil" userId="271ed2e9-29d0-411c-ab63-cdbbc081533a" providerId="ADAL" clId="{F0A3105B-966C-4D66-BF0A-2EBBDD65BEBB}" dt="2024-09-22T15:16:30.673" v="1828" actId="478"/>
          <ac:spMkLst>
            <pc:docMk/>
            <pc:sldMk cId="324611764" sldId="271"/>
            <ac:spMk id="5" creationId="{2590F822-C71B-F67D-FEAA-601B8645EAD1}"/>
          </ac:spMkLst>
        </pc:spChg>
        <pc:spChg chg="add mod">
          <ac:chgData name="Szkola, Kamil" userId="271ed2e9-29d0-411c-ab63-cdbbc081533a" providerId="ADAL" clId="{F0A3105B-966C-4D66-BF0A-2EBBDD65BEBB}" dt="2024-09-22T15:16:08.493" v="1827" actId="14100"/>
          <ac:spMkLst>
            <pc:docMk/>
            <pc:sldMk cId="324611764" sldId="271"/>
            <ac:spMk id="8" creationId="{9DD0146F-9CA6-52DB-CF2F-6A74845A8A29}"/>
          </ac:spMkLst>
        </pc:spChg>
        <pc:spChg chg="add mod">
          <ac:chgData name="Szkola, Kamil" userId="271ed2e9-29d0-411c-ab63-cdbbc081533a" providerId="ADAL" clId="{F0A3105B-966C-4D66-BF0A-2EBBDD65BEBB}" dt="2024-09-22T15:23:52.638" v="1916" actId="1076"/>
          <ac:spMkLst>
            <pc:docMk/>
            <pc:sldMk cId="324611764" sldId="271"/>
            <ac:spMk id="9" creationId="{721FC88D-7EC1-C4CD-F33D-6A74613C1B11}"/>
          </ac:spMkLst>
        </pc:spChg>
        <pc:spChg chg="mod">
          <ac:chgData name="Szkola, Kamil" userId="271ed2e9-29d0-411c-ab63-cdbbc081533a" providerId="ADAL" clId="{F0A3105B-966C-4D66-BF0A-2EBBDD65BEBB}" dt="2024-09-22T15:22:21.495" v="1885" actId="1076"/>
          <ac:spMkLst>
            <pc:docMk/>
            <pc:sldMk cId="324611764" sldId="271"/>
            <ac:spMk id="10" creationId="{44058858-3499-6151-E445-3372C76BCEAF}"/>
          </ac:spMkLst>
        </pc:spChg>
        <pc:spChg chg="del">
          <ac:chgData name="Szkola, Kamil" userId="271ed2e9-29d0-411c-ab63-cdbbc081533a" providerId="ADAL" clId="{F0A3105B-966C-4D66-BF0A-2EBBDD65BEBB}" dt="2024-09-22T15:22:13.160" v="1881" actId="478"/>
          <ac:spMkLst>
            <pc:docMk/>
            <pc:sldMk cId="324611764" sldId="271"/>
            <ac:spMk id="11" creationId="{90315381-6810-7492-46B8-37A703C5AF00}"/>
          </ac:spMkLst>
        </pc:spChg>
        <pc:spChg chg="del">
          <ac:chgData name="Szkola, Kamil" userId="271ed2e9-29d0-411c-ab63-cdbbc081533a" providerId="ADAL" clId="{F0A3105B-966C-4D66-BF0A-2EBBDD65BEBB}" dt="2024-09-22T15:19:24.112" v="1850" actId="478"/>
          <ac:spMkLst>
            <pc:docMk/>
            <pc:sldMk cId="324611764" sldId="271"/>
            <ac:spMk id="12" creationId="{95B6C66C-CF73-B570-9427-DE3627FEE34F}"/>
          </ac:spMkLst>
        </pc:spChg>
        <pc:spChg chg="add mod">
          <ac:chgData name="Szkola, Kamil" userId="271ed2e9-29d0-411c-ab63-cdbbc081533a" providerId="ADAL" clId="{F0A3105B-966C-4D66-BF0A-2EBBDD65BEBB}" dt="2024-09-22T15:17:36.341" v="1838" actId="1076"/>
          <ac:spMkLst>
            <pc:docMk/>
            <pc:sldMk cId="324611764" sldId="271"/>
            <ac:spMk id="13" creationId="{6E75A170-61B1-F0A3-00BB-1E905C1A185F}"/>
          </ac:spMkLst>
        </pc:spChg>
        <pc:spChg chg="add del mod">
          <ac:chgData name="Szkola, Kamil" userId="271ed2e9-29d0-411c-ab63-cdbbc081533a" providerId="ADAL" clId="{F0A3105B-966C-4D66-BF0A-2EBBDD65BEBB}" dt="2024-09-22T15:21:17.753" v="1864" actId="478"/>
          <ac:spMkLst>
            <pc:docMk/>
            <pc:sldMk cId="324611764" sldId="271"/>
            <ac:spMk id="16" creationId="{02444374-52A4-3ED0-C2BA-F335E068D37D}"/>
          </ac:spMkLst>
        </pc:spChg>
        <pc:spChg chg="add del mod">
          <ac:chgData name="Szkola, Kamil" userId="271ed2e9-29d0-411c-ab63-cdbbc081533a" providerId="ADAL" clId="{F0A3105B-966C-4D66-BF0A-2EBBDD65BEBB}" dt="2024-09-22T15:27:59.530" v="1964" actId="478"/>
          <ac:spMkLst>
            <pc:docMk/>
            <pc:sldMk cId="324611764" sldId="271"/>
            <ac:spMk id="17" creationId="{350F3024-90C7-70EF-C79C-0434846F6F15}"/>
          </ac:spMkLst>
        </pc:spChg>
        <pc:spChg chg="add mod">
          <ac:chgData name="Szkola, Kamil" userId="271ed2e9-29d0-411c-ab63-cdbbc081533a" providerId="ADAL" clId="{F0A3105B-966C-4D66-BF0A-2EBBDD65BEBB}" dt="2024-09-22T15:24:03.702" v="1920" actId="1076"/>
          <ac:spMkLst>
            <pc:docMk/>
            <pc:sldMk cId="324611764" sldId="271"/>
            <ac:spMk id="20" creationId="{63B2EB40-5E9B-B0EE-E9DC-8B436F3D3B0B}"/>
          </ac:spMkLst>
        </pc:spChg>
        <pc:spChg chg="add mod">
          <ac:chgData name="Szkola, Kamil" userId="271ed2e9-29d0-411c-ab63-cdbbc081533a" providerId="ADAL" clId="{F0A3105B-966C-4D66-BF0A-2EBBDD65BEBB}" dt="2024-09-22T15:24:06.234" v="1921" actId="1076"/>
          <ac:spMkLst>
            <pc:docMk/>
            <pc:sldMk cId="324611764" sldId="271"/>
            <ac:spMk id="21" creationId="{B556F6A1-DFD1-3D97-EF6B-35227809CAB8}"/>
          </ac:spMkLst>
        </pc:spChg>
        <pc:spChg chg="add mod">
          <ac:chgData name="Szkola, Kamil" userId="271ed2e9-29d0-411c-ab63-cdbbc081533a" providerId="ADAL" clId="{F0A3105B-966C-4D66-BF0A-2EBBDD65BEBB}" dt="2024-09-22T15:28:05.576" v="1965" actId="1076"/>
          <ac:spMkLst>
            <pc:docMk/>
            <pc:sldMk cId="324611764" sldId="271"/>
            <ac:spMk id="24" creationId="{15316A37-1F4A-0FA8-4A96-1F4420BDEC7B}"/>
          </ac:spMkLst>
        </pc:spChg>
        <pc:picChg chg="add mod">
          <ac:chgData name="Szkola, Kamil" userId="271ed2e9-29d0-411c-ab63-cdbbc081533a" providerId="ADAL" clId="{F0A3105B-966C-4D66-BF0A-2EBBDD65BEBB}" dt="2024-09-22T15:23:52.384" v="1915" actId="1076"/>
          <ac:picMkLst>
            <pc:docMk/>
            <pc:sldMk cId="324611764" sldId="271"/>
            <ac:picMk id="6" creationId="{C9F7D5FB-87D3-9C3F-9BA7-A88AD270A806}"/>
          </ac:picMkLst>
        </pc:picChg>
        <pc:picChg chg="del">
          <ac:chgData name="Szkola, Kamil" userId="271ed2e9-29d0-411c-ab63-cdbbc081533a" providerId="ADAL" clId="{F0A3105B-966C-4D66-BF0A-2EBBDD65BEBB}" dt="2024-09-22T15:22:12.266" v="1880" actId="478"/>
          <ac:picMkLst>
            <pc:docMk/>
            <pc:sldMk cId="324611764" sldId="271"/>
            <ac:picMk id="7" creationId="{08E0B068-1528-F003-77A3-9F32E3F48AAB}"/>
          </ac:picMkLst>
        </pc:picChg>
        <pc:picChg chg="add mod">
          <ac:chgData name="Szkola, Kamil" userId="271ed2e9-29d0-411c-ab63-cdbbc081533a" providerId="ADAL" clId="{F0A3105B-966C-4D66-BF0A-2EBBDD65BEBB}" dt="2024-09-22T15:18:48.373" v="1847" actId="1076"/>
          <ac:picMkLst>
            <pc:docMk/>
            <pc:sldMk cId="324611764" sldId="271"/>
            <ac:picMk id="15" creationId="{830C6C8C-9A04-81E3-BAD4-995E98684298}"/>
          </ac:picMkLst>
        </pc:picChg>
        <pc:picChg chg="add del mod">
          <ac:chgData name="Szkola, Kamil" userId="271ed2e9-29d0-411c-ab63-cdbbc081533a" providerId="ADAL" clId="{F0A3105B-966C-4D66-BF0A-2EBBDD65BEBB}" dt="2024-09-22T15:27:59.530" v="1964" actId="478"/>
          <ac:picMkLst>
            <pc:docMk/>
            <pc:sldMk cId="324611764" sldId="271"/>
            <ac:picMk id="18" creationId="{23012157-B5F3-A61B-410A-0904407DD920}"/>
          </ac:picMkLst>
        </pc:picChg>
        <pc:picChg chg="add del mod">
          <ac:chgData name="Szkola, Kamil" userId="271ed2e9-29d0-411c-ab63-cdbbc081533a" providerId="ADAL" clId="{F0A3105B-966C-4D66-BF0A-2EBBDD65BEBB}" dt="2024-09-22T15:27:59.530" v="1964" actId="478"/>
          <ac:picMkLst>
            <pc:docMk/>
            <pc:sldMk cId="324611764" sldId="271"/>
            <ac:picMk id="19" creationId="{D196F31E-D340-07EC-053B-960ED22BB510}"/>
          </ac:picMkLst>
        </pc:picChg>
        <pc:picChg chg="add mod">
          <ac:chgData name="Szkola, Kamil" userId="271ed2e9-29d0-411c-ab63-cdbbc081533a" providerId="ADAL" clId="{F0A3105B-966C-4D66-BF0A-2EBBDD65BEBB}" dt="2024-09-22T15:24:33.946" v="1935" actId="1076"/>
          <ac:picMkLst>
            <pc:docMk/>
            <pc:sldMk cId="324611764" sldId="271"/>
            <ac:picMk id="22" creationId="{71A959A3-6FBD-F6CB-44D6-9559D864BA1E}"/>
          </ac:picMkLst>
        </pc:picChg>
        <pc:picChg chg="add mod">
          <ac:chgData name="Szkola, Kamil" userId="271ed2e9-29d0-411c-ab63-cdbbc081533a" providerId="ADAL" clId="{F0A3105B-966C-4D66-BF0A-2EBBDD65BEBB}" dt="2024-09-22T15:24:32.012" v="1934" actId="1076"/>
          <ac:picMkLst>
            <pc:docMk/>
            <pc:sldMk cId="324611764" sldId="271"/>
            <ac:picMk id="23" creationId="{CBF73C18-893A-D55C-13AC-09F058A00B19}"/>
          </ac:picMkLst>
        </pc:picChg>
        <pc:picChg chg="add mod">
          <ac:chgData name="Szkola, Kamil" userId="271ed2e9-29d0-411c-ab63-cdbbc081533a" providerId="ADAL" clId="{F0A3105B-966C-4D66-BF0A-2EBBDD65BEBB}" dt="2024-09-22T15:28:05.576" v="1965" actId="1076"/>
          <ac:picMkLst>
            <pc:docMk/>
            <pc:sldMk cId="324611764" sldId="271"/>
            <ac:picMk id="25" creationId="{8686336C-0900-477F-7204-DAE735144526}"/>
          </ac:picMkLst>
        </pc:picChg>
        <pc:picChg chg="add mod">
          <ac:chgData name="Szkola, Kamil" userId="271ed2e9-29d0-411c-ab63-cdbbc081533a" providerId="ADAL" clId="{F0A3105B-966C-4D66-BF0A-2EBBDD65BEBB}" dt="2024-09-22T15:28:05.576" v="1965" actId="1076"/>
          <ac:picMkLst>
            <pc:docMk/>
            <pc:sldMk cId="324611764" sldId="271"/>
            <ac:picMk id="26" creationId="{7D164BCC-2F7F-7E82-7EE2-217708516406}"/>
          </ac:picMkLst>
        </pc:picChg>
      </pc:sldChg>
      <pc:sldChg chg="del">
        <pc:chgData name="Szkola, Kamil" userId="271ed2e9-29d0-411c-ab63-cdbbc081533a" providerId="ADAL" clId="{F0A3105B-966C-4D66-BF0A-2EBBDD65BEBB}" dt="2024-09-22T14:29:11.069" v="282" actId="47"/>
        <pc:sldMkLst>
          <pc:docMk/>
          <pc:sldMk cId="3712448178" sldId="271"/>
        </pc:sldMkLst>
      </pc:sldChg>
      <pc:sldChg chg="addSp delSp modSp new mod modTransition">
        <pc:chgData name="Szkola, Kamil" userId="271ed2e9-29d0-411c-ab63-cdbbc081533a" providerId="ADAL" clId="{F0A3105B-966C-4D66-BF0A-2EBBDD65BEBB}" dt="2024-09-22T15:26:44.466" v="1946" actId="1076"/>
        <pc:sldMkLst>
          <pc:docMk/>
          <pc:sldMk cId="4120636816" sldId="272"/>
        </pc:sldMkLst>
        <pc:spChg chg="del mod">
          <ac:chgData name="Szkola, Kamil" userId="271ed2e9-29d0-411c-ab63-cdbbc081533a" providerId="ADAL" clId="{F0A3105B-966C-4D66-BF0A-2EBBDD65BEBB}" dt="2024-09-22T14:38:16.374" v="304" actId="478"/>
          <ac:spMkLst>
            <pc:docMk/>
            <pc:sldMk cId="4120636816" sldId="272"/>
            <ac:spMk id="2" creationId="{6EAEE200-30E0-82AC-06E7-1B54285C6A81}"/>
          </ac:spMkLst>
        </pc:spChg>
        <pc:spChg chg="del">
          <ac:chgData name="Szkola, Kamil" userId="271ed2e9-29d0-411c-ab63-cdbbc081533a" providerId="ADAL" clId="{F0A3105B-966C-4D66-BF0A-2EBBDD65BEBB}" dt="2024-09-22T14:41:05.870" v="343" actId="478"/>
          <ac:spMkLst>
            <pc:docMk/>
            <pc:sldMk cId="4120636816" sldId="272"/>
            <ac:spMk id="3" creationId="{5561EC9C-F647-5537-0CC5-F3AF69CCAC52}"/>
          </ac:spMkLst>
        </pc:spChg>
        <pc:spChg chg="add del mod">
          <ac:chgData name="Szkola, Kamil" userId="271ed2e9-29d0-411c-ab63-cdbbc081533a" providerId="ADAL" clId="{F0A3105B-966C-4D66-BF0A-2EBBDD65BEBB}" dt="2024-09-22T14:38:25.829" v="305" actId="478"/>
          <ac:spMkLst>
            <pc:docMk/>
            <pc:sldMk cId="4120636816" sldId="272"/>
            <ac:spMk id="5" creationId="{754350FD-6B87-E54A-9F52-762A9068169D}"/>
          </ac:spMkLst>
        </pc:spChg>
        <pc:spChg chg="add mod">
          <ac:chgData name="Szkola, Kamil" userId="271ed2e9-29d0-411c-ab63-cdbbc081533a" providerId="ADAL" clId="{F0A3105B-966C-4D66-BF0A-2EBBDD65BEBB}" dt="2024-09-22T14:38:26.449" v="306"/>
          <ac:spMkLst>
            <pc:docMk/>
            <pc:sldMk cId="4120636816" sldId="272"/>
            <ac:spMk id="6" creationId="{E7E804B3-6A6D-E23D-5F1E-6994B519A2D1}"/>
          </ac:spMkLst>
        </pc:spChg>
        <pc:spChg chg="add mod">
          <ac:chgData name="Szkola, Kamil" userId="271ed2e9-29d0-411c-ab63-cdbbc081533a" providerId="ADAL" clId="{F0A3105B-966C-4D66-BF0A-2EBBDD65BEBB}" dt="2024-09-22T14:54:45.622" v="796" actId="1076"/>
          <ac:spMkLst>
            <pc:docMk/>
            <pc:sldMk cId="4120636816" sldId="272"/>
            <ac:spMk id="7" creationId="{1C314179-059E-2F5D-F90B-72C4D97693D5}"/>
          </ac:spMkLst>
        </pc:spChg>
        <pc:spChg chg="add del mod">
          <ac:chgData name="Szkola, Kamil" userId="271ed2e9-29d0-411c-ab63-cdbbc081533a" providerId="ADAL" clId="{F0A3105B-966C-4D66-BF0A-2EBBDD65BEBB}" dt="2024-09-22T14:49:24.223" v="729"/>
          <ac:spMkLst>
            <pc:docMk/>
            <pc:sldMk cId="4120636816" sldId="272"/>
            <ac:spMk id="10" creationId="{3FE0F026-01F9-77C6-9B1D-461669008BAA}"/>
          </ac:spMkLst>
        </pc:spChg>
        <pc:spChg chg="add mod">
          <ac:chgData name="Szkola, Kamil" userId="271ed2e9-29d0-411c-ab63-cdbbc081533a" providerId="ADAL" clId="{F0A3105B-966C-4D66-BF0A-2EBBDD65BEBB}" dt="2024-09-22T14:44:21.011" v="371" actId="1076"/>
          <ac:spMkLst>
            <pc:docMk/>
            <pc:sldMk cId="4120636816" sldId="272"/>
            <ac:spMk id="11" creationId="{3DAB04EF-BDCB-04D6-9C82-7727A1C87EF2}"/>
          </ac:spMkLst>
        </pc:spChg>
        <pc:spChg chg="add mod">
          <ac:chgData name="Szkola, Kamil" userId="271ed2e9-29d0-411c-ab63-cdbbc081533a" providerId="ADAL" clId="{F0A3105B-966C-4D66-BF0A-2EBBDD65BEBB}" dt="2024-09-22T14:44:21.011" v="371" actId="1076"/>
          <ac:spMkLst>
            <pc:docMk/>
            <pc:sldMk cId="4120636816" sldId="272"/>
            <ac:spMk id="12" creationId="{A85AC3F5-0CA0-6D4B-CF35-E3A73E42381A}"/>
          </ac:spMkLst>
        </pc:spChg>
        <pc:spChg chg="add mod">
          <ac:chgData name="Szkola, Kamil" userId="271ed2e9-29d0-411c-ab63-cdbbc081533a" providerId="ADAL" clId="{F0A3105B-966C-4D66-BF0A-2EBBDD65BEBB}" dt="2024-09-22T14:44:32.339" v="373" actId="767"/>
          <ac:spMkLst>
            <pc:docMk/>
            <pc:sldMk cId="4120636816" sldId="272"/>
            <ac:spMk id="13" creationId="{670E5DE0-3EE8-7DFE-F1C1-41FFD70C913F}"/>
          </ac:spMkLst>
        </pc:spChg>
        <pc:spChg chg="add mod">
          <ac:chgData name="Szkola, Kamil" userId="271ed2e9-29d0-411c-ab63-cdbbc081533a" providerId="ADAL" clId="{F0A3105B-966C-4D66-BF0A-2EBBDD65BEBB}" dt="2024-09-22T14:51:15.387" v="736" actId="20577"/>
          <ac:spMkLst>
            <pc:docMk/>
            <pc:sldMk cId="4120636816" sldId="272"/>
            <ac:spMk id="14" creationId="{D1C58C7C-7A99-A80E-C25B-CEF2F527D1B2}"/>
          </ac:spMkLst>
        </pc:spChg>
        <pc:spChg chg="add mod">
          <ac:chgData name="Szkola, Kamil" userId="271ed2e9-29d0-411c-ab63-cdbbc081533a" providerId="ADAL" clId="{F0A3105B-966C-4D66-BF0A-2EBBDD65BEBB}" dt="2024-09-22T15:26:44.466" v="1946" actId="1076"/>
          <ac:spMkLst>
            <pc:docMk/>
            <pc:sldMk cId="4120636816" sldId="272"/>
            <ac:spMk id="18" creationId="{E0D922B8-2177-46CA-2D47-311B89901D93}"/>
          </ac:spMkLst>
        </pc:spChg>
        <pc:picChg chg="add del mod">
          <ac:chgData name="Szkola, Kamil" userId="271ed2e9-29d0-411c-ab63-cdbbc081533a" providerId="ADAL" clId="{F0A3105B-966C-4D66-BF0A-2EBBDD65BEBB}" dt="2024-09-22T14:49:24.223" v="729"/>
          <ac:picMkLst>
            <pc:docMk/>
            <pc:sldMk cId="4120636816" sldId="272"/>
            <ac:picMk id="9" creationId="{0E7D4965-D84D-66BC-54AE-6848A1540315}"/>
          </ac:picMkLst>
        </pc:picChg>
        <pc:picChg chg="mod">
          <ac:chgData name="Szkola, Kamil" userId="271ed2e9-29d0-411c-ab63-cdbbc081533a" providerId="ADAL" clId="{F0A3105B-966C-4D66-BF0A-2EBBDD65BEBB}" dt="2024-09-22T14:48:29.803" v="727"/>
          <ac:picMkLst>
            <pc:docMk/>
            <pc:sldMk cId="4120636816" sldId="272"/>
            <ac:picMk id="15" creationId="{7073847D-6F23-4691-A9DD-6735DE5370A3}"/>
          </ac:picMkLst>
        </pc:picChg>
        <pc:picChg chg="mod">
          <ac:chgData name="Szkola, Kamil" userId="271ed2e9-29d0-411c-ab63-cdbbc081533a" providerId="ADAL" clId="{F0A3105B-966C-4D66-BF0A-2EBBDD65BEBB}" dt="2024-09-22T14:48:29.803" v="727"/>
          <ac:picMkLst>
            <pc:docMk/>
            <pc:sldMk cId="4120636816" sldId="272"/>
            <ac:picMk id="16" creationId="{504FDFE2-052D-9AD1-1733-A94FDC8B70C9}"/>
          </ac:picMkLst>
        </pc:picChg>
        <pc:picChg chg="mod">
          <ac:chgData name="Szkola, Kamil" userId="271ed2e9-29d0-411c-ab63-cdbbc081533a" providerId="ADAL" clId="{F0A3105B-966C-4D66-BF0A-2EBBDD65BEBB}" dt="2024-09-22T14:49:24.223" v="729"/>
          <ac:picMkLst>
            <pc:docMk/>
            <pc:sldMk cId="4120636816" sldId="272"/>
            <ac:picMk id="17" creationId="{EB58F316-1A58-8E91-2CF2-038255E8342B}"/>
          </ac:picMkLst>
        </pc:picChg>
        <pc:picChg chg="add mod">
          <ac:chgData name="Szkola, Kamil" userId="271ed2e9-29d0-411c-ab63-cdbbc081533a" providerId="ADAL" clId="{F0A3105B-966C-4D66-BF0A-2EBBDD65BEBB}" dt="2024-09-22T15:18:55.195" v="1848" actId="1076"/>
          <ac:picMkLst>
            <pc:docMk/>
            <pc:sldMk cId="4120636816" sldId="272"/>
            <ac:picMk id="19" creationId="{3D971BD3-69DE-B6A9-9BC3-F3B5D33E8603}"/>
          </ac:picMkLst>
        </pc:picChg>
        <pc:picChg chg="add mod">
          <ac:chgData name="Szkola, Kamil" userId="271ed2e9-29d0-411c-ab63-cdbbc081533a" providerId="ADAL" clId="{F0A3105B-966C-4D66-BF0A-2EBBDD65BEBB}" dt="2024-09-22T14:41:10.467" v="346" actId="1076"/>
          <ac:picMkLst>
            <pc:docMk/>
            <pc:sldMk cId="4120636816" sldId="272"/>
            <ac:picMk id="2050" creationId="{C086F315-99DF-E94F-293F-7BE6C4B0E11F}"/>
          </ac:picMkLst>
        </pc:picChg>
        <pc:picChg chg="add">
          <ac:chgData name="Szkola, Kamil" userId="271ed2e9-29d0-411c-ab63-cdbbc081533a" providerId="ADAL" clId="{F0A3105B-966C-4D66-BF0A-2EBBDD65BEBB}" dt="2024-09-22T14:41:12.101" v="347"/>
          <ac:picMkLst>
            <pc:docMk/>
            <pc:sldMk cId="4120636816" sldId="272"/>
            <ac:picMk id="2052" creationId="{5D56590C-EEB0-FDD6-31B2-F277DFA7D4C9}"/>
          </ac:picMkLst>
        </pc:picChg>
      </pc:sldChg>
      <pc:sldChg chg="addSp delSp modSp add mod">
        <pc:chgData name="Szkola, Kamil" userId="271ed2e9-29d0-411c-ab63-cdbbc081533a" providerId="ADAL" clId="{F0A3105B-966C-4D66-BF0A-2EBBDD65BEBB}" dt="2024-09-23T13:51:06.779" v="3823" actId="20577"/>
        <pc:sldMkLst>
          <pc:docMk/>
          <pc:sldMk cId="820754382" sldId="273"/>
        </pc:sldMkLst>
        <pc:spChg chg="add mod">
          <ac:chgData name="Szkola, Kamil" userId="271ed2e9-29d0-411c-ab63-cdbbc081533a" providerId="ADAL" clId="{F0A3105B-966C-4D66-BF0A-2EBBDD65BEBB}" dt="2024-09-22T14:53:43.930" v="789" actId="20577"/>
          <ac:spMkLst>
            <pc:docMk/>
            <pc:sldMk cId="820754382" sldId="273"/>
            <ac:spMk id="4" creationId="{82B2C176-EACD-514D-9C19-8D0E642F0ADF}"/>
          </ac:spMkLst>
        </pc:spChg>
        <pc:spChg chg="mod">
          <ac:chgData name="Szkola, Kamil" userId="271ed2e9-29d0-411c-ab63-cdbbc081533a" providerId="ADAL" clId="{F0A3105B-966C-4D66-BF0A-2EBBDD65BEBB}" dt="2024-09-22T14:51:40.598" v="738" actId="1076"/>
          <ac:spMkLst>
            <pc:docMk/>
            <pc:sldMk cId="820754382" sldId="273"/>
            <ac:spMk id="7" creationId="{1C314179-059E-2F5D-F90B-72C4D97693D5}"/>
          </ac:spMkLst>
        </pc:spChg>
        <pc:spChg chg="add mod">
          <ac:chgData name="Szkola, Kamil" userId="271ed2e9-29d0-411c-ab63-cdbbc081533a" providerId="ADAL" clId="{F0A3105B-966C-4D66-BF0A-2EBBDD65BEBB}" dt="2024-09-23T13:51:06.779" v="3823" actId="20577"/>
          <ac:spMkLst>
            <pc:docMk/>
            <pc:sldMk cId="820754382" sldId="273"/>
            <ac:spMk id="8" creationId="{77F63C92-C88A-04DF-D4F8-5E9DF7FE1420}"/>
          </ac:spMkLst>
        </pc:spChg>
        <pc:spChg chg="mod">
          <ac:chgData name="Szkola, Kamil" userId="271ed2e9-29d0-411c-ab63-cdbbc081533a" providerId="ADAL" clId="{F0A3105B-966C-4D66-BF0A-2EBBDD65BEBB}" dt="2024-09-22T14:51:55.339" v="741" actId="1076"/>
          <ac:spMkLst>
            <pc:docMk/>
            <pc:sldMk cId="820754382" sldId="273"/>
            <ac:spMk id="10" creationId="{3FE0F026-01F9-77C6-9B1D-461669008BAA}"/>
          </ac:spMkLst>
        </pc:spChg>
        <pc:spChg chg="add mod">
          <ac:chgData name="Szkola, Kamil" userId="271ed2e9-29d0-411c-ab63-cdbbc081533a" providerId="ADAL" clId="{F0A3105B-966C-4D66-BF0A-2EBBDD65BEBB}" dt="2024-09-22T15:26:16.131" v="1945" actId="1076"/>
          <ac:spMkLst>
            <pc:docMk/>
            <pc:sldMk cId="820754382" sldId="273"/>
            <ac:spMk id="13" creationId="{E762B21C-CF17-8CD4-090C-6CEAC191CFBE}"/>
          </ac:spMkLst>
        </pc:spChg>
        <pc:spChg chg="mod">
          <ac:chgData name="Szkola, Kamil" userId="271ed2e9-29d0-411c-ab63-cdbbc081533a" providerId="ADAL" clId="{F0A3105B-966C-4D66-BF0A-2EBBDD65BEBB}" dt="2024-09-22T14:51:45.534" v="739" actId="1076"/>
          <ac:spMkLst>
            <pc:docMk/>
            <pc:sldMk cId="820754382" sldId="273"/>
            <ac:spMk id="14" creationId="{D1C58C7C-7A99-A80E-C25B-CEF2F527D1B2}"/>
          </ac:spMkLst>
        </pc:spChg>
        <pc:spChg chg="add mod">
          <ac:chgData name="Szkola, Kamil" userId="271ed2e9-29d0-411c-ab63-cdbbc081533a" providerId="ADAL" clId="{F0A3105B-966C-4D66-BF0A-2EBBDD65BEBB}" dt="2024-09-22T15:26:16.131" v="1945" actId="1076"/>
          <ac:spMkLst>
            <pc:docMk/>
            <pc:sldMk cId="820754382" sldId="273"/>
            <ac:spMk id="15" creationId="{4A47B6E9-715A-85B4-2716-B9E4609ECF5E}"/>
          </ac:spMkLst>
        </pc:spChg>
        <pc:picChg chg="add del mod">
          <ac:chgData name="Szkola, Kamil" userId="271ed2e9-29d0-411c-ab63-cdbbc081533a" providerId="ADAL" clId="{F0A3105B-966C-4D66-BF0A-2EBBDD65BEBB}" dt="2024-09-22T14:52:23.489" v="745" actId="478"/>
          <ac:picMkLst>
            <pc:docMk/>
            <pc:sldMk cId="820754382" sldId="273"/>
            <ac:picMk id="3" creationId="{D606FA76-04DF-8CAE-CE72-9E2935E928BD}"/>
          </ac:picMkLst>
        </pc:picChg>
        <pc:picChg chg="add mod">
          <ac:chgData name="Szkola, Kamil" userId="271ed2e9-29d0-411c-ab63-cdbbc081533a" providerId="ADAL" clId="{F0A3105B-966C-4D66-BF0A-2EBBDD65BEBB}" dt="2024-09-22T15:26:03.944" v="1943" actId="1076"/>
          <ac:picMkLst>
            <pc:docMk/>
            <pc:sldMk cId="820754382" sldId="273"/>
            <ac:picMk id="5" creationId="{FD6366AF-BC3F-F055-3EEA-A89615E50DA5}"/>
          </ac:picMkLst>
        </pc:picChg>
        <pc:picChg chg="add mod">
          <ac:chgData name="Szkola, Kamil" userId="271ed2e9-29d0-411c-ab63-cdbbc081533a" providerId="ADAL" clId="{F0A3105B-966C-4D66-BF0A-2EBBDD65BEBB}" dt="2024-09-22T15:26:03.944" v="1943" actId="1076"/>
          <ac:picMkLst>
            <pc:docMk/>
            <pc:sldMk cId="820754382" sldId="273"/>
            <ac:picMk id="6" creationId="{54376226-AABA-7F19-A962-5AC94D7FA5C5}"/>
          </ac:picMkLst>
        </pc:picChg>
        <pc:picChg chg="mod">
          <ac:chgData name="Szkola, Kamil" userId="271ed2e9-29d0-411c-ab63-cdbbc081533a" providerId="ADAL" clId="{F0A3105B-966C-4D66-BF0A-2EBBDD65BEBB}" dt="2024-09-22T14:51:48.845" v="740" actId="1076"/>
          <ac:picMkLst>
            <pc:docMk/>
            <pc:sldMk cId="820754382" sldId="273"/>
            <ac:picMk id="9" creationId="{0E7D4965-D84D-66BC-54AE-6848A1540315}"/>
          </ac:picMkLst>
        </pc:picChg>
        <pc:picChg chg="add mod">
          <ac:chgData name="Szkola, Kamil" userId="271ed2e9-29d0-411c-ab63-cdbbc081533a" providerId="ADAL" clId="{F0A3105B-966C-4D66-BF0A-2EBBDD65BEBB}" dt="2024-09-22T15:26:16.131" v="1945" actId="1076"/>
          <ac:picMkLst>
            <pc:docMk/>
            <pc:sldMk cId="820754382" sldId="273"/>
            <ac:picMk id="16" creationId="{5D80D482-F393-76C1-C821-D848214B120C}"/>
          </ac:picMkLst>
        </pc:picChg>
        <pc:picChg chg="add mod">
          <ac:chgData name="Szkola, Kamil" userId="271ed2e9-29d0-411c-ab63-cdbbc081533a" providerId="ADAL" clId="{F0A3105B-966C-4D66-BF0A-2EBBDD65BEBB}" dt="2024-09-22T15:26:16.131" v="1945" actId="1076"/>
          <ac:picMkLst>
            <pc:docMk/>
            <pc:sldMk cId="820754382" sldId="273"/>
            <ac:picMk id="17" creationId="{B8EE444D-2488-9904-CFE6-F7007E9B1B58}"/>
          </ac:picMkLst>
        </pc:picChg>
        <pc:picChg chg="add mod">
          <ac:chgData name="Szkola, Kamil" userId="271ed2e9-29d0-411c-ab63-cdbbc081533a" providerId="ADAL" clId="{F0A3105B-966C-4D66-BF0A-2EBBDD65BEBB}" dt="2024-09-22T14:53:29.745" v="757" actId="1076"/>
          <ac:picMkLst>
            <pc:docMk/>
            <pc:sldMk cId="820754382" sldId="273"/>
            <ac:picMk id="5122" creationId="{7C3A1E04-D468-6A7C-33F7-3F962D66C68B}"/>
          </ac:picMkLst>
        </pc:picChg>
      </pc:sldChg>
      <pc:sldChg chg="add del ord modTransition">
        <pc:chgData name="Szkola, Kamil" userId="271ed2e9-29d0-411c-ab63-cdbbc081533a" providerId="ADAL" clId="{F0A3105B-966C-4D66-BF0A-2EBBDD65BEBB}" dt="2024-09-22T15:25:07.341" v="1940" actId="47"/>
        <pc:sldMkLst>
          <pc:docMk/>
          <pc:sldMk cId="2740847398" sldId="274"/>
        </pc:sldMkLst>
      </pc:sldChg>
      <pc:sldChg chg="add del">
        <pc:chgData name="Szkola, Kamil" userId="271ed2e9-29d0-411c-ab63-cdbbc081533a" providerId="ADAL" clId="{F0A3105B-966C-4D66-BF0A-2EBBDD65BEBB}" dt="2024-09-22T14:54:49.549" v="797" actId="47"/>
        <pc:sldMkLst>
          <pc:docMk/>
          <pc:sldMk cId="3960538799" sldId="274"/>
        </pc:sldMkLst>
      </pc:sldChg>
      <pc:sldChg chg="addSp delSp modSp add mod ord">
        <pc:chgData name="Szkola, Kamil" userId="271ed2e9-29d0-411c-ab63-cdbbc081533a" providerId="ADAL" clId="{F0A3105B-966C-4D66-BF0A-2EBBDD65BEBB}" dt="2024-09-23T13:50:26.406" v="3815" actId="20577"/>
        <pc:sldMkLst>
          <pc:docMk/>
          <pc:sldMk cId="2514925640" sldId="275"/>
        </pc:sldMkLst>
        <pc:spChg chg="mod">
          <ac:chgData name="Szkola, Kamil" userId="271ed2e9-29d0-411c-ab63-cdbbc081533a" providerId="ADAL" clId="{F0A3105B-966C-4D66-BF0A-2EBBDD65BEBB}" dt="2024-09-22T14:55:18.445" v="806" actId="1076"/>
          <ac:spMkLst>
            <pc:docMk/>
            <pc:sldMk cId="2514925640" sldId="275"/>
            <ac:spMk id="7" creationId="{1C314179-059E-2F5D-F90B-72C4D97693D5}"/>
          </ac:spMkLst>
        </pc:spChg>
        <pc:spChg chg="mod">
          <ac:chgData name="Szkola, Kamil" userId="271ed2e9-29d0-411c-ab63-cdbbc081533a" providerId="ADAL" clId="{F0A3105B-966C-4D66-BF0A-2EBBDD65BEBB}" dt="2024-09-22T14:55:32.361" v="810" actId="1076"/>
          <ac:spMkLst>
            <pc:docMk/>
            <pc:sldMk cId="2514925640" sldId="275"/>
            <ac:spMk id="10" creationId="{3FE0F026-01F9-77C6-9B1D-461669008BAA}"/>
          </ac:spMkLst>
        </pc:spChg>
        <pc:spChg chg="del mod">
          <ac:chgData name="Szkola, Kamil" userId="271ed2e9-29d0-411c-ab63-cdbbc081533a" providerId="ADAL" clId="{F0A3105B-966C-4D66-BF0A-2EBBDD65BEBB}" dt="2024-09-22T15:32:18.961" v="1995" actId="478"/>
          <ac:spMkLst>
            <pc:docMk/>
            <pc:sldMk cId="2514925640" sldId="275"/>
            <ac:spMk id="11" creationId="{3DAB04EF-BDCB-04D6-9C82-7727A1C87EF2}"/>
          </ac:spMkLst>
        </pc:spChg>
        <pc:spChg chg="del mod">
          <ac:chgData name="Szkola, Kamil" userId="271ed2e9-29d0-411c-ab63-cdbbc081533a" providerId="ADAL" clId="{F0A3105B-966C-4D66-BF0A-2EBBDD65BEBB}" dt="2024-09-22T15:32:18.961" v="1995" actId="478"/>
          <ac:spMkLst>
            <pc:docMk/>
            <pc:sldMk cId="2514925640" sldId="275"/>
            <ac:spMk id="12" creationId="{A85AC3F5-0CA0-6D4B-CF35-E3A73E42381A}"/>
          </ac:spMkLst>
        </pc:spChg>
        <pc:spChg chg="add del mod">
          <ac:chgData name="Szkola, Kamil" userId="271ed2e9-29d0-411c-ab63-cdbbc081533a" providerId="ADAL" clId="{F0A3105B-966C-4D66-BF0A-2EBBDD65BEBB}" dt="2024-09-22T15:29:34.222" v="1983" actId="478"/>
          <ac:spMkLst>
            <pc:docMk/>
            <pc:sldMk cId="2514925640" sldId="275"/>
            <ac:spMk id="13" creationId="{0293615A-8429-4D9C-130C-F0765B40FA89}"/>
          </ac:spMkLst>
        </pc:spChg>
        <pc:spChg chg="mod">
          <ac:chgData name="Szkola, Kamil" userId="271ed2e9-29d0-411c-ab63-cdbbc081533a" providerId="ADAL" clId="{F0A3105B-966C-4D66-BF0A-2EBBDD65BEBB}" dt="2024-09-22T14:55:34.922" v="811" actId="1076"/>
          <ac:spMkLst>
            <pc:docMk/>
            <pc:sldMk cId="2514925640" sldId="275"/>
            <ac:spMk id="14" creationId="{D1C58C7C-7A99-A80E-C25B-CEF2F527D1B2}"/>
          </ac:spMkLst>
        </pc:spChg>
        <pc:spChg chg="add mod">
          <ac:chgData name="Szkola, Kamil" userId="271ed2e9-29d0-411c-ab63-cdbbc081533a" providerId="ADAL" clId="{F0A3105B-966C-4D66-BF0A-2EBBDD65BEBB}" dt="2024-09-22T15:12:35.947" v="1786" actId="1076"/>
          <ac:spMkLst>
            <pc:docMk/>
            <pc:sldMk cId="2514925640" sldId="275"/>
            <ac:spMk id="15" creationId="{9FCB3F5A-D7AF-E828-0387-CCF6C2E8D8B0}"/>
          </ac:spMkLst>
        </pc:spChg>
        <pc:spChg chg="add mod">
          <ac:chgData name="Szkola, Kamil" userId="271ed2e9-29d0-411c-ab63-cdbbc081533a" providerId="ADAL" clId="{F0A3105B-966C-4D66-BF0A-2EBBDD65BEBB}" dt="2024-09-22T15:12:40.234" v="1787"/>
          <ac:spMkLst>
            <pc:docMk/>
            <pc:sldMk cId="2514925640" sldId="275"/>
            <ac:spMk id="16" creationId="{7FFFF1C0-5A3B-49F9-5897-755A03BB51A3}"/>
          </ac:spMkLst>
        </pc:spChg>
        <pc:spChg chg="add del mod">
          <ac:chgData name="Szkola, Kamil" userId="271ed2e9-29d0-411c-ab63-cdbbc081533a" providerId="ADAL" clId="{F0A3105B-966C-4D66-BF0A-2EBBDD65BEBB}" dt="2024-09-22T15:30:32.796" v="1989" actId="478"/>
          <ac:spMkLst>
            <pc:docMk/>
            <pc:sldMk cId="2514925640" sldId="275"/>
            <ac:spMk id="17" creationId="{FA140696-23E1-8750-F7B1-09EBAA996279}"/>
          </ac:spMkLst>
        </pc:spChg>
        <pc:spChg chg="mod">
          <ac:chgData name="Szkola, Kamil" userId="271ed2e9-29d0-411c-ab63-cdbbc081533a" providerId="ADAL" clId="{F0A3105B-966C-4D66-BF0A-2EBBDD65BEBB}" dt="2024-09-22T14:55:39.168" v="812" actId="1076"/>
          <ac:spMkLst>
            <pc:docMk/>
            <pc:sldMk cId="2514925640" sldId="275"/>
            <ac:spMk id="18" creationId="{E0D922B8-2177-46CA-2D47-311B89901D93}"/>
          </ac:spMkLst>
        </pc:spChg>
        <pc:spChg chg="add mod">
          <ac:chgData name="Szkola, Kamil" userId="271ed2e9-29d0-411c-ab63-cdbbc081533a" providerId="ADAL" clId="{F0A3105B-966C-4D66-BF0A-2EBBDD65BEBB}" dt="2024-09-22T15:29:05.241" v="1973" actId="1076"/>
          <ac:spMkLst>
            <pc:docMk/>
            <pc:sldMk cId="2514925640" sldId="275"/>
            <ac:spMk id="22" creationId="{60BA0B23-19CF-11AF-A892-6349A70DCBDD}"/>
          </ac:spMkLst>
        </pc:spChg>
        <pc:spChg chg="add mod">
          <ac:chgData name="Szkola, Kamil" userId="271ed2e9-29d0-411c-ab63-cdbbc081533a" providerId="ADAL" clId="{F0A3105B-966C-4D66-BF0A-2EBBDD65BEBB}" dt="2024-09-23T13:50:26.406" v="3815" actId="20577"/>
          <ac:spMkLst>
            <pc:docMk/>
            <pc:sldMk cId="2514925640" sldId="275"/>
            <ac:spMk id="23" creationId="{28866B0E-4472-E4AC-1648-50DAC853ACEB}"/>
          </ac:spMkLst>
        </pc:spChg>
        <pc:spChg chg="add mod">
          <ac:chgData name="Szkola, Kamil" userId="271ed2e9-29d0-411c-ab63-cdbbc081533a" providerId="ADAL" clId="{F0A3105B-966C-4D66-BF0A-2EBBDD65BEBB}" dt="2024-09-22T15:30:36.023" v="1991" actId="1076"/>
          <ac:spMkLst>
            <pc:docMk/>
            <pc:sldMk cId="2514925640" sldId="275"/>
            <ac:spMk id="24" creationId="{8E4ACDD6-105D-EDCD-ED64-46C7F151B691}"/>
          </ac:spMkLst>
        </pc:spChg>
        <pc:picChg chg="add mod">
          <ac:chgData name="Szkola, Kamil" userId="271ed2e9-29d0-411c-ab63-cdbbc081533a" providerId="ADAL" clId="{F0A3105B-966C-4D66-BF0A-2EBBDD65BEBB}" dt="2024-09-22T14:58:17.745" v="828" actId="1076"/>
          <ac:picMkLst>
            <pc:docMk/>
            <pc:sldMk cId="2514925640" sldId="275"/>
            <ac:picMk id="3" creationId="{A36AB630-E0F3-3055-949B-A5BFCBE665A9}"/>
          </ac:picMkLst>
        </pc:picChg>
        <pc:picChg chg="add mod">
          <ac:chgData name="Szkola, Kamil" userId="271ed2e9-29d0-411c-ab63-cdbbc081533a" providerId="ADAL" clId="{F0A3105B-966C-4D66-BF0A-2EBBDD65BEBB}" dt="2024-09-22T14:58:23.984" v="830" actId="1076"/>
          <ac:picMkLst>
            <pc:docMk/>
            <pc:sldMk cId="2514925640" sldId="275"/>
            <ac:picMk id="5" creationId="{9A88E9D2-FA41-362E-59F8-3CB3F6293E66}"/>
          </ac:picMkLst>
        </pc:picChg>
        <pc:picChg chg="add mod">
          <ac:chgData name="Szkola, Kamil" userId="271ed2e9-29d0-411c-ab63-cdbbc081533a" providerId="ADAL" clId="{F0A3105B-966C-4D66-BF0A-2EBBDD65BEBB}" dt="2024-09-22T14:57:59.980" v="826" actId="571"/>
          <ac:picMkLst>
            <pc:docMk/>
            <pc:sldMk cId="2514925640" sldId="275"/>
            <ac:picMk id="6" creationId="{56D6BDE6-B777-E26A-2940-E3F6B5849EEF}"/>
          </ac:picMkLst>
        </pc:picChg>
        <pc:picChg chg="add mod">
          <ac:chgData name="Szkola, Kamil" userId="271ed2e9-29d0-411c-ab63-cdbbc081533a" providerId="ADAL" clId="{F0A3105B-966C-4D66-BF0A-2EBBDD65BEBB}" dt="2024-09-22T14:57:59.980" v="826" actId="571"/>
          <ac:picMkLst>
            <pc:docMk/>
            <pc:sldMk cId="2514925640" sldId="275"/>
            <ac:picMk id="8" creationId="{CB8F0A20-946C-E2E0-A6C3-1E5EDE3438F5}"/>
          </ac:picMkLst>
        </pc:picChg>
        <pc:picChg chg="mod">
          <ac:chgData name="Szkola, Kamil" userId="271ed2e9-29d0-411c-ab63-cdbbc081533a" providerId="ADAL" clId="{F0A3105B-966C-4D66-BF0A-2EBBDD65BEBB}" dt="2024-09-22T14:55:28.668" v="809" actId="1076"/>
          <ac:picMkLst>
            <pc:docMk/>
            <pc:sldMk cId="2514925640" sldId="275"/>
            <ac:picMk id="9" creationId="{0E7D4965-D84D-66BC-54AE-6848A1540315}"/>
          </ac:picMkLst>
        </pc:picChg>
        <pc:picChg chg="mod">
          <ac:chgData name="Szkola, Kamil" userId="271ed2e9-29d0-411c-ab63-cdbbc081533a" providerId="ADAL" clId="{F0A3105B-966C-4D66-BF0A-2EBBDD65BEBB}" dt="2024-09-22T14:55:41.210" v="813" actId="1076"/>
          <ac:picMkLst>
            <pc:docMk/>
            <pc:sldMk cId="2514925640" sldId="275"/>
            <ac:picMk id="19" creationId="{3D971BD3-69DE-B6A9-9BC3-F3B5D33E8603}"/>
          </ac:picMkLst>
        </pc:picChg>
        <pc:picChg chg="add mod">
          <ac:chgData name="Szkola, Kamil" userId="271ed2e9-29d0-411c-ab63-cdbbc081533a" providerId="ADAL" clId="{F0A3105B-966C-4D66-BF0A-2EBBDD65BEBB}" dt="2024-09-22T15:12:57.723" v="1791" actId="1076"/>
          <ac:picMkLst>
            <pc:docMk/>
            <pc:sldMk cId="2514925640" sldId="275"/>
            <ac:picMk id="20" creationId="{D78E0146-F48F-160B-F1B9-8C09ED0FC903}"/>
          </ac:picMkLst>
        </pc:picChg>
        <pc:picChg chg="add mod">
          <ac:chgData name="Szkola, Kamil" userId="271ed2e9-29d0-411c-ab63-cdbbc081533a" providerId="ADAL" clId="{F0A3105B-966C-4D66-BF0A-2EBBDD65BEBB}" dt="2024-09-22T15:12:57.723" v="1791" actId="1076"/>
          <ac:picMkLst>
            <pc:docMk/>
            <pc:sldMk cId="2514925640" sldId="275"/>
            <ac:picMk id="21" creationId="{E06EF36E-F4B1-90A8-D18A-CB5C01AB0551}"/>
          </ac:picMkLst>
        </pc:picChg>
      </pc:sldChg>
      <pc:sldChg chg="addSp delSp modSp add mod">
        <pc:chgData name="Szkola, Kamil" userId="271ed2e9-29d0-411c-ab63-cdbbc081533a" providerId="ADAL" clId="{F0A3105B-966C-4D66-BF0A-2EBBDD65BEBB}" dt="2024-09-23T13:50:33.141" v="3817" actId="20577"/>
        <pc:sldMkLst>
          <pc:docMk/>
          <pc:sldMk cId="1479534197" sldId="276"/>
        </pc:sldMkLst>
        <pc:spChg chg="add mod">
          <ac:chgData name="Szkola, Kamil" userId="271ed2e9-29d0-411c-ab63-cdbbc081533a" providerId="ADAL" clId="{F0A3105B-966C-4D66-BF0A-2EBBDD65BEBB}" dt="2024-09-22T15:04:22.727" v="1356" actId="20577"/>
          <ac:spMkLst>
            <pc:docMk/>
            <pc:sldMk cId="1479534197" sldId="276"/>
            <ac:spMk id="2" creationId="{E948ABF5-4CE1-09CA-4473-FA25A4748087}"/>
          </ac:spMkLst>
        </pc:spChg>
        <pc:spChg chg="add mod">
          <ac:chgData name="Szkola, Kamil" userId="271ed2e9-29d0-411c-ab63-cdbbc081533a" providerId="ADAL" clId="{F0A3105B-966C-4D66-BF0A-2EBBDD65BEBB}" dt="2024-09-22T15:23:02.400" v="1901" actId="6549"/>
          <ac:spMkLst>
            <pc:docMk/>
            <pc:sldMk cId="1479534197" sldId="276"/>
            <ac:spMk id="4" creationId="{D21140AC-ABE4-BE5F-42A3-9BA5EAABBD75}"/>
          </ac:spMkLst>
        </pc:spChg>
        <pc:spChg chg="del">
          <ac:chgData name="Szkola, Kamil" userId="271ed2e9-29d0-411c-ab63-cdbbc081533a" providerId="ADAL" clId="{F0A3105B-966C-4D66-BF0A-2EBBDD65BEBB}" dt="2024-09-22T15:32:26.113" v="1996" actId="478"/>
          <ac:spMkLst>
            <pc:docMk/>
            <pc:sldMk cId="1479534197" sldId="276"/>
            <ac:spMk id="11" creationId="{3DAB04EF-BDCB-04D6-9C82-7727A1C87EF2}"/>
          </ac:spMkLst>
        </pc:spChg>
        <pc:spChg chg="del">
          <ac:chgData name="Szkola, Kamil" userId="271ed2e9-29d0-411c-ab63-cdbbc081533a" providerId="ADAL" clId="{F0A3105B-966C-4D66-BF0A-2EBBDD65BEBB}" dt="2024-09-22T15:32:26.113" v="1996" actId="478"/>
          <ac:spMkLst>
            <pc:docMk/>
            <pc:sldMk cId="1479534197" sldId="276"/>
            <ac:spMk id="12" creationId="{A85AC3F5-0CA0-6D4B-CF35-E3A73E42381A}"/>
          </ac:spMkLst>
        </pc:spChg>
        <pc:spChg chg="del mod">
          <ac:chgData name="Szkola, Kamil" userId="271ed2e9-29d0-411c-ab63-cdbbc081533a" providerId="ADAL" clId="{F0A3105B-966C-4D66-BF0A-2EBBDD65BEBB}" dt="2024-09-22T15:30:12.008" v="1986" actId="478"/>
          <ac:spMkLst>
            <pc:docMk/>
            <pc:sldMk cId="1479534197" sldId="276"/>
            <ac:spMk id="13" creationId="{0293615A-8429-4D9C-130C-F0765B40FA89}"/>
          </ac:spMkLst>
        </pc:spChg>
        <pc:spChg chg="add mod">
          <ac:chgData name="Szkola, Kamil" userId="271ed2e9-29d0-411c-ab63-cdbbc081533a" providerId="ADAL" clId="{F0A3105B-966C-4D66-BF0A-2EBBDD65BEBB}" dt="2024-09-23T13:50:33.141" v="3817" actId="20577"/>
          <ac:spMkLst>
            <pc:docMk/>
            <pc:sldMk cId="1479534197" sldId="276"/>
            <ac:spMk id="17" creationId="{49688AC7-9F3A-BAA5-E395-DE892FAD29AA}"/>
          </ac:spMkLst>
        </pc:spChg>
        <pc:picChg chg="mod">
          <ac:chgData name="Szkola, Kamil" userId="271ed2e9-29d0-411c-ab63-cdbbc081533a" providerId="ADAL" clId="{F0A3105B-966C-4D66-BF0A-2EBBDD65BEBB}" dt="2024-09-22T15:03:55.984" v="1324" actId="1076"/>
          <ac:picMkLst>
            <pc:docMk/>
            <pc:sldMk cId="1479534197" sldId="276"/>
            <ac:picMk id="3" creationId="{A36AB630-E0F3-3055-949B-A5BFCBE665A9}"/>
          </ac:picMkLst>
        </pc:picChg>
        <pc:picChg chg="mod">
          <ac:chgData name="Szkola, Kamil" userId="271ed2e9-29d0-411c-ab63-cdbbc081533a" providerId="ADAL" clId="{F0A3105B-966C-4D66-BF0A-2EBBDD65BEBB}" dt="2024-09-22T15:03:55.984" v="1324" actId="1076"/>
          <ac:picMkLst>
            <pc:docMk/>
            <pc:sldMk cId="1479534197" sldId="276"/>
            <ac:picMk id="5" creationId="{9A88E9D2-FA41-362E-59F8-3CB3F6293E66}"/>
          </ac:picMkLst>
        </pc:picChg>
        <pc:picChg chg="add mod">
          <ac:chgData name="Szkola, Kamil" userId="271ed2e9-29d0-411c-ab63-cdbbc081533a" providerId="ADAL" clId="{F0A3105B-966C-4D66-BF0A-2EBBDD65BEBB}" dt="2024-09-22T15:12:02.787" v="1783" actId="1076"/>
          <ac:picMkLst>
            <pc:docMk/>
            <pc:sldMk cId="1479534197" sldId="276"/>
            <ac:picMk id="8" creationId="{8667DABD-7540-E6A1-8DDE-0612C7999161}"/>
          </ac:picMkLst>
        </pc:picChg>
        <pc:picChg chg="add mod">
          <ac:chgData name="Szkola, Kamil" userId="271ed2e9-29d0-411c-ab63-cdbbc081533a" providerId="ADAL" clId="{F0A3105B-966C-4D66-BF0A-2EBBDD65BEBB}" dt="2024-09-22T15:12:04.707" v="1784" actId="1076"/>
          <ac:picMkLst>
            <pc:docMk/>
            <pc:sldMk cId="1479534197" sldId="276"/>
            <ac:picMk id="16" creationId="{161F1959-291E-F93F-3B99-4830C2BEF03A}"/>
          </ac:picMkLst>
        </pc:picChg>
        <pc:picChg chg="add mod">
          <ac:chgData name="Szkola, Kamil" userId="271ed2e9-29d0-411c-ab63-cdbbc081533a" providerId="ADAL" clId="{F0A3105B-966C-4D66-BF0A-2EBBDD65BEBB}" dt="2024-09-22T15:07:02.945" v="1591" actId="1076"/>
          <ac:picMkLst>
            <pc:docMk/>
            <pc:sldMk cId="1479534197" sldId="276"/>
            <ac:picMk id="6146" creationId="{A66FFC84-A7C5-9E7D-02D8-063B4764D98A}"/>
          </ac:picMkLst>
        </pc:picChg>
        <pc:picChg chg="add del mod">
          <ac:chgData name="Szkola, Kamil" userId="271ed2e9-29d0-411c-ab63-cdbbc081533a" providerId="ADAL" clId="{F0A3105B-966C-4D66-BF0A-2EBBDD65BEBB}" dt="2024-09-22T15:08:10.896" v="1604" actId="478"/>
          <ac:picMkLst>
            <pc:docMk/>
            <pc:sldMk cId="1479534197" sldId="276"/>
            <ac:picMk id="6148" creationId="{93EE6BD3-48D3-A01B-A517-BF7C54980AFB}"/>
          </ac:picMkLst>
        </pc:picChg>
      </pc:sldChg>
      <pc:sldChg chg="addSp delSp modSp add mod ord modTransition">
        <pc:chgData name="Szkola, Kamil" userId="271ed2e9-29d0-411c-ab63-cdbbc081533a" providerId="ADAL" clId="{F0A3105B-966C-4D66-BF0A-2EBBDD65BEBB}" dt="2024-09-23T13:50:46.299" v="3821" actId="20577"/>
        <pc:sldMkLst>
          <pc:docMk/>
          <pc:sldMk cId="1959112182" sldId="277"/>
        </pc:sldMkLst>
        <pc:spChg chg="mod">
          <ac:chgData name="Szkola, Kamil" userId="271ed2e9-29d0-411c-ab63-cdbbc081533a" providerId="ADAL" clId="{F0A3105B-966C-4D66-BF0A-2EBBDD65BEBB}" dt="2024-09-23T13:50:46.299" v="3821" actId="20577"/>
          <ac:spMkLst>
            <pc:docMk/>
            <pc:sldMk cId="1959112182" sldId="277"/>
            <ac:spMk id="17" creationId="{350F3024-90C7-70EF-C79C-0434846F6F15}"/>
          </ac:spMkLst>
        </pc:spChg>
        <pc:picChg chg="add mod">
          <ac:chgData name="Szkola, Kamil" userId="271ed2e9-29d0-411c-ab63-cdbbc081533a" providerId="ADAL" clId="{F0A3105B-966C-4D66-BF0A-2EBBDD65BEBB}" dt="2024-09-22T15:27:38.206" v="1959" actId="1076"/>
          <ac:picMkLst>
            <pc:docMk/>
            <pc:sldMk cId="1959112182" sldId="277"/>
            <ac:picMk id="3" creationId="{BC9884E2-21C1-01C0-0B74-12C548E122C7}"/>
          </ac:picMkLst>
        </pc:picChg>
        <pc:picChg chg="add mod">
          <ac:chgData name="Szkola, Kamil" userId="271ed2e9-29d0-411c-ab63-cdbbc081533a" providerId="ADAL" clId="{F0A3105B-966C-4D66-BF0A-2EBBDD65BEBB}" dt="2024-09-22T15:27:36.778" v="1958" actId="1076"/>
          <ac:picMkLst>
            <pc:docMk/>
            <pc:sldMk cId="1959112182" sldId="277"/>
            <ac:picMk id="4" creationId="{8D5F2621-4339-754C-C9FD-FF11E396FA36}"/>
          </ac:picMkLst>
        </pc:picChg>
        <pc:picChg chg="del">
          <ac:chgData name="Szkola, Kamil" userId="271ed2e9-29d0-411c-ab63-cdbbc081533a" providerId="ADAL" clId="{F0A3105B-966C-4D66-BF0A-2EBBDD65BEBB}" dt="2024-09-22T15:27:09.464" v="1947" actId="478"/>
          <ac:picMkLst>
            <pc:docMk/>
            <pc:sldMk cId="1959112182" sldId="277"/>
            <ac:picMk id="18" creationId="{23012157-B5F3-A61B-410A-0904407DD920}"/>
          </ac:picMkLst>
        </pc:picChg>
        <pc:picChg chg="del">
          <ac:chgData name="Szkola, Kamil" userId="271ed2e9-29d0-411c-ab63-cdbbc081533a" providerId="ADAL" clId="{F0A3105B-966C-4D66-BF0A-2EBBDD65BEBB}" dt="2024-09-22T15:27:09.464" v="1947" actId="478"/>
          <ac:picMkLst>
            <pc:docMk/>
            <pc:sldMk cId="1959112182" sldId="277"/>
            <ac:picMk id="19" creationId="{D196F31E-D340-07EC-053B-960ED22BB510}"/>
          </ac:picMkLst>
        </pc:picChg>
      </pc:sldChg>
      <pc:sldChg chg="modSp add mod ord">
        <pc:chgData name="Szkola, Kamil" userId="271ed2e9-29d0-411c-ab63-cdbbc081533a" providerId="ADAL" clId="{F0A3105B-966C-4D66-BF0A-2EBBDD65BEBB}" dt="2024-09-23T13:50:40.361" v="3819" actId="20577"/>
        <pc:sldMkLst>
          <pc:docMk/>
          <pc:sldMk cId="3216448751" sldId="278"/>
        </pc:sldMkLst>
        <pc:spChg chg="mod">
          <ac:chgData name="Szkola, Kamil" userId="271ed2e9-29d0-411c-ab63-cdbbc081533a" providerId="ADAL" clId="{F0A3105B-966C-4D66-BF0A-2EBBDD65BEBB}" dt="2024-09-23T13:50:40.361" v="3819" actId="20577"/>
          <ac:spMkLst>
            <pc:docMk/>
            <pc:sldMk cId="3216448751" sldId="278"/>
            <ac:spMk id="17" creationId="{350F3024-90C7-70EF-C79C-0434846F6F15}"/>
          </ac:spMkLst>
        </pc:spChg>
      </pc:sldChg>
      <pc:sldChg chg="delSp modSp new del mod modTransition">
        <pc:chgData name="Szkola, Kamil" userId="271ed2e9-29d0-411c-ab63-cdbbc081533a" providerId="ADAL" clId="{F0A3105B-966C-4D66-BF0A-2EBBDD65BEBB}" dt="2024-09-22T21:52:28.639" v="3526" actId="2696"/>
        <pc:sldMkLst>
          <pc:docMk/>
          <pc:sldMk cId="718776142" sldId="279"/>
        </pc:sldMkLst>
        <pc:spChg chg="del">
          <ac:chgData name="Szkola, Kamil" userId="271ed2e9-29d0-411c-ab63-cdbbc081533a" providerId="ADAL" clId="{F0A3105B-966C-4D66-BF0A-2EBBDD65BEBB}" dt="2024-09-22T21:13:16.106" v="2254" actId="478"/>
          <ac:spMkLst>
            <pc:docMk/>
            <pc:sldMk cId="718776142" sldId="279"/>
            <ac:spMk id="2" creationId="{7536605D-9840-7AFD-7CC7-5F7954F6F935}"/>
          </ac:spMkLst>
        </pc:spChg>
        <pc:spChg chg="mod">
          <ac:chgData name="Szkola, Kamil" userId="271ed2e9-29d0-411c-ab63-cdbbc081533a" providerId="ADAL" clId="{F0A3105B-966C-4D66-BF0A-2EBBDD65BEBB}" dt="2024-09-22T15:39:32.803" v="2251" actId="20577"/>
          <ac:spMkLst>
            <pc:docMk/>
            <pc:sldMk cId="718776142" sldId="279"/>
            <ac:spMk id="3" creationId="{32BB309D-FBB4-0E72-14E4-16C1DAE7F3E6}"/>
          </ac:spMkLst>
        </pc:spChg>
      </pc:sldChg>
      <pc:sldChg chg="addSp delSp modSp add mod modTransition">
        <pc:chgData name="Szkola, Kamil" userId="271ed2e9-29d0-411c-ab63-cdbbc081533a" providerId="ADAL" clId="{F0A3105B-966C-4D66-BF0A-2EBBDD65BEBB}" dt="2024-09-23T08:21:35.271" v="3810" actId="478"/>
        <pc:sldMkLst>
          <pc:docMk/>
          <pc:sldMk cId="1743207962" sldId="280"/>
        </pc:sldMkLst>
        <pc:spChg chg="add mod">
          <ac:chgData name="Szkola, Kamil" userId="271ed2e9-29d0-411c-ab63-cdbbc081533a" providerId="ADAL" clId="{F0A3105B-966C-4D66-BF0A-2EBBDD65BEBB}" dt="2024-09-23T08:14:07.654" v="3753" actId="1076"/>
          <ac:spMkLst>
            <pc:docMk/>
            <pc:sldMk cId="1743207962" sldId="280"/>
            <ac:spMk id="2" creationId="{1A377FD9-43F7-CEA5-FD9A-5E92E28A2B30}"/>
          </ac:spMkLst>
        </pc:spChg>
        <pc:spChg chg="del">
          <ac:chgData name="Szkola, Kamil" userId="271ed2e9-29d0-411c-ab63-cdbbc081533a" providerId="ADAL" clId="{F0A3105B-966C-4D66-BF0A-2EBBDD65BEBB}" dt="2024-09-22T21:52:37.246" v="3527" actId="478"/>
          <ac:spMkLst>
            <pc:docMk/>
            <pc:sldMk cId="1743207962" sldId="280"/>
            <ac:spMk id="2" creationId="{A7E20F6B-62F1-8A0E-B23F-4EEC4A896E6C}"/>
          </ac:spMkLst>
        </pc:spChg>
        <pc:spChg chg="add del mod">
          <ac:chgData name="Szkola, Kamil" userId="271ed2e9-29d0-411c-ab63-cdbbc081533a" providerId="ADAL" clId="{F0A3105B-966C-4D66-BF0A-2EBBDD65BEBB}" dt="2024-09-23T08:21:32.643" v="3808" actId="478"/>
          <ac:spMkLst>
            <pc:docMk/>
            <pc:sldMk cId="1743207962" sldId="280"/>
            <ac:spMk id="3" creationId="{F88671E6-817E-0490-C9DD-BC3B27B9060D}"/>
          </ac:spMkLst>
        </pc:spChg>
        <pc:spChg chg="add mod">
          <ac:chgData name="Szkola, Kamil" userId="271ed2e9-29d0-411c-ab63-cdbbc081533a" providerId="ADAL" clId="{F0A3105B-966C-4D66-BF0A-2EBBDD65BEBB}" dt="2024-09-22T21:53:02.987" v="3536" actId="1076"/>
          <ac:spMkLst>
            <pc:docMk/>
            <pc:sldMk cId="1743207962" sldId="280"/>
            <ac:spMk id="5" creationId="{83C306AD-9F1A-F3B8-F332-1D9DF14F50E7}"/>
          </ac:spMkLst>
        </pc:spChg>
        <pc:spChg chg="add del mod">
          <ac:chgData name="Szkola, Kamil" userId="271ed2e9-29d0-411c-ab63-cdbbc081533a" providerId="ADAL" clId="{F0A3105B-966C-4D66-BF0A-2EBBDD65BEBB}" dt="2024-09-23T08:21:35.271" v="3810" actId="478"/>
          <ac:spMkLst>
            <pc:docMk/>
            <pc:sldMk cId="1743207962" sldId="280"/>
            <ac:spMk id="6" creationId="{45C30880-7E8C-81DF-BDD6-8BA2BC838630}"/>
          </ac:spMkLst>
        </pc:spChg>
        <pc:spChg chg="add mod">
          <ac:chgData name="Szkola, Kamil" userId="271ed2e9-29d0-411c-ab63-cdbbc081533a" providerId="ADAL" clId="{F0A3105B-966C-4D66-BF0A-2EBBDD65BEBB}" dt="2024-09-23T08:21:32.886" v="3809"/>
          <ac:spMkLst>
            <pc:docMk/>
            <pc:sldMk cId="1743207962" sldId="280"/>
            <ac:spMk id="7" creationId="{7223F953-E65D-B634-284F-4088F8DB8D86}"/>
          </ac:spMkLst>
        </pc:spChg>
        <pc:spChg chg="add del mod">
          <ac:chgData name="Szkola, Kamil" userId="271ed2e9-29d0-411c-ab63-cdbbc081533a" providerId="ADAL" clId="{F0A3105B-966C-4D66-BF0A-2EBBDD65BEBB}" dt="2024-09-22T22:03:50.102" v="3694" actId="478"/>
          <ac:spMkLst>
            <pc:docMk/>
            <pc:sldMk cId="1743207962" sldId="280"/>
            <ac:spMk id="7" creationId="{AA027979-5B58-12C4-8F65-37C1FA5E1305}"/>
          </ac:spMkLst>
        </pc:spChg>
        <pc:spChg chg="del">
          <ac:chgData name="Szkola, Kamil" userId="271ed2e9-29d0-411c-ab63-cdbbc081533a" providerId="ADAL" clId="{F0A3105B-966C-4D66-BF0A-2EBBDD65BEBB}" dt="2024-09-22T21:52:45.209" v="3531" actId="478"/>
          <ac:spMkLst>
            <pc:docMk/>
            <pc:sldMk cId="1743207962" sldId="280"/>
            <ac:spMk id="8" creationId="{9DD0146F-9CA6-52DB-CF2F-6A74845A8A29}"/>
          </ac:spMkLst>
        </pc:spChg>
        <pc:spChg chg="del">
          <ac:chgData name="Szkola, Kamil" userId="271ed2e9-29d0-411c-ab63-cdbbc081533a" providerId="ADAL" clId="{F0A3105B-966C-4D66-BF0A-2EBBDD65BEBB}" dt="2024-09-22T21:52:38.617" v="3528" actId="478"/>
          <ac:spMkLst>
            <pc:docMk/>
            <pc:sldMk cId="1743207962" sldId="280"/>
            <ac:spMk id="9" creationId="{721FC88D-7EC1-C4CD-F33D-6A74613C1B11}"/>
          </ac:spMkLst>
        </pc:spChg>
        <pc:spChg chg="add mod">
          <ac:chgData name="Szkola, Kamil" userId="271ed2e9-29d0-411c-ab63-cdbbc081533a" providerId="ADAL" clId="{F0A3105B-966C-4D66-BF0A-2EBBDD65BEBB}" dt="2024-09-22T21:54:54.248" v="3571" actId="1076"/>
          <ac:spMkLst>
            <pc:docMk/>
            <pc:sldMk cId="1743207962" sldId="280"/>
            <ac:spMk id="11" creationId="{65846031-3E64-0585-E5A4-F8298740CD0D}"/>
          </ac:spMkLst>
        </pc:spChg>
        <pc:spChg chg="add mod">
          <ac:chgData name="Szkola, Kamil" userId="271ed2e9-29d0-411c-ab63-cdbbc081533a" providerId="ADAL" clId="{F0A3105B-966C-4D66-BF0A-2EBBDD65BEBB}" dt="2024-09-22T22:01:46.701" v="3674" actId="14100"/>
          <ac:spMkLst>
            <pc:docMk/>
            <pc:sldMk cId="1743207962" sldId="280"/>
            <ac:spMk id="12" creationId="{F1735BED-F4D6-C48C-C0C3-9821AB12219A}"/>
          </ac:spMkLst>
        </pc:spChg>
        <pc:spChg chg="del">
          <ac:chgData name="Szkola, Kamil" userId="271ed2e9-29d0-411c-ab63-cdbbc081533a" providerId="ADAL" clId="{F0A3105B-966C-4D66-BF0A-2EBBDD65BEBB}" dt="2024-09-22T21:53:48.299" v="3553" actId="478"/>
          <ac:spMkLst>
            <pc:docMk/>
            <pc:sldMk cId="1743207962" sldId="280"/>
            <ac:spMk id="13" creationId="{6E75A170-61B1-F0A3-00BB-1E905C1A185F}"/>
          </ac:spMkLst>
        </pc:spChg>
        <pc:spChg chg="del">
          <ac:chgData name="Szkola, Kamil" userId="271ed2e9-29d0-411c-ab63-cdbbc081533a" providerId="ADAL" clId="{F0A3105B-966C-4D66-BF0A-2EBBDD65BEBB}" dt="2024-09-22T21:55:04.371" v="3574" actId="478"/>
          <ac:spMkLst>
            <pc:docMk/>
            <pc:sldMk cId="1743207962" sldId="280"/>
            <ac:spMk id="17" creationId="{350F3024-90C7-70EF-C79C-0434846F6F15}"/>
          </ac:spMkLst>
        </pc:spChg>
        <pc:spChg chg="add mod">
          <ac:chgData name="Szkola, Kamil" userId="271ed2e9-29d0-411c-ab63-cdbbc081533a" providerId="ADAL" clId="{F0A3105B-966C-4D66-BF0A-2EBBDD65BEBB}" dt="2024-09-22T21:55:23.097" v="3580" actId="1076"/>
          <ac:spMkLst>
            <pc:docMk/>
            <pc:sldMk cId="1743207962" sldId="280"/>
            <ac:spMk id="18" creationId="{FAB771CA-BF39-587B-08E9-7BBD5D667A0B}"/>
          </ac:spMkLst>
        </pc:spChg>
        <pc:spChg chg="del">
          <ac:chgData name="Szkola, Kamil" userId="271ed2e9-29d0-411c-ab63-cdbbc081533a" providerId="ADAL" clId="{F0A3105B-966C-4D66-BF0A-2EBBDD65BEBB}" dt="2024-09-22T21:55:38.205" v="3584" actId="478"/>
          <ac:spMkLst>
            <pc:docMk/>
            <pc:sldMk cId="1743207962" sldId="280"/>
            <ac:spMk id="20" creationId="{63B2EB40-5E9B-B0EE-E9DC-8B436F3D3B0B}"/>
          </ac:spMkLst>
        </pc:spChg>
        <pc:spChg chg="del mod">
          <ac:chgData name="Szkola, Kamil" userId="271ed2e9-29d0-411c-ab63-cdbbc081533a" providerId="ADAL" clId="{F0A3105B-966C-4D66-BF0A-2EBBDD65BEBB}" dt="2024-09-22T21:55:40.022" v="3586" actId="478"/>
          <ac:spMkLst>
            <pc:docMk/>
            <pc:sldMk cId="1743207962" sldId="280"/>
            <ac:spMk id="21" creationId="{B556F6A1-DFD1-3D97-EF6B-35227809CAB8}"/>
          </ac:spMkLst>
        </pc:spChg>
        <pc:spChg chg="add mod">
          <ac:chgData name="Szkola, Kamil" userId="271ed2e9-29d0-411c-ab63-cdbbc081533a" providerId="ADAL" clId="{F0A3105B-966C-4D66-BF0A-2EBBDD65BEBB}" dt="2024-09-22T21:55:55.464" v="3592" actId="1076"/>
          <ac:spMkLst>
            <pc:docMk/>
            <pc:sldMk cId="1743207962" sldId="280"/>
            <ac:spMk id="24" creationId="{7158A76C-563C-30C7-26A1-BD5C8659F02E}"/>
          </ac:spMkLst>
        </pc:spChg>
        <pc:spChg chg="add del mod">
          <ac:chgData name="Szkola, Kamil" userId="271ed2e9-29d0-411c-ab63-cdbbc081533a" providerId="ADAL" clId="{F0A3105B-966C-4D66-BF0A-2EBBDD65BEBB}" dt="2024-09-23T08:16:20.531" v="3772" actId="478"/>
          <ac:spMkLst>
            <pc:docMk/>
            <pc:sldMk cId="1743207962" sldId="280"/>
            <ac:spMk id="25" creationId="{19DB0F02-AEDC-CD5B-8B74-A3D8D6A6F7A4}"/>
          </ac:spMkLst>
        </pc:spChg>
        <pc:spChg chg="add mod">
          <ac:chgData name="Szkola, Kamil" userId="271ed2e9-29d0-411c-ab63-cdbbc081533a" providerId="ADAL" clId="{F0A3105B-966C-4D66-BF0A-2EBBDD65BEBB}" dt="2024-09-22T21:57:28.682" v="3636" actId="1076"/>
          <ac:spMkLst>
            <pc:docMk/>
            <pc:sldMk cId="1743207962" sldId="280"/>
            <ac:spMk id="26" creationId="{18F15A1A-B523-DF69-7BCD-41DCDED24BFA}"/>
          </ac:spMkLst>
        </pc:spChg>
        <pc:spChg chg="add del mod">
          <ac:chgData name="Szkola, Kamil" userId="271ed2e9-29d0-411c-ab63-cdbbc081533a" providerId="ADAL" clId="{F0A3105B-966C-4D66-BF0A-2EBBDD65BEBB}" dt="2024-09-22T22:03:52.436" v="3696" actId="478"/>
          <ac:spMkLst>
            <pc:docMk/>
            <pc:sldMk cId="1743207962" sldId="280"/>
            <ac:spMk id="28" creationId="{E6D8E376-35E4-49B6-D8BE-60E125B8B60A}"/>
          </ac:spMkLst>
        </pc:spChg>
        <pc:spChg chg="add del mod">
          <ac:chgData name="Szkola, Kamil" userId="271ed2e9-29d0-411c-ab63-cdbbc081533a" providerId="ADAL" clId="{F0A3105B-966C-4D66-BF0A-2EBBDD65BEBB}" dt="2024-09-23T08:13:50.696" v="3747" actId="478"/>
          <ac:spMkLst>
            <pc:docMk/>
            <pc:sldMk cId="1743207962" sldId="280"/>
            <ac:spMk id="29" creationId="{2F01FCA4-F147-B02A-F988-F85A82BBD90B}"/>
          </ac:spMkLst>
        </pc:spChg>
        <pc:picChg chg="del">
          <ac:chgData name="Szkola, Kamil" userId="271ed2e9-29d0-411c-ab63-cdbbc081533a" providerId="ADAL" clId="{F0A3105B-966C-4D66-BF0A-2EBBDD65BEBB}" dt="2024-09-22T21:55:05.026" v="3575" actId="478"/>
          <ac:picMkLst>
            <pc:docMk/>
            <pc:sldMk cId="1743207962" sldId="280"/>
            <ac:picMk id="3" creationId="{BC9884E2-21C1-01C0-0B74-12C548E122C7}"/>
          </ac:picMkLst>
        </pc:picChg>
        <pc:picChg chg="del">
          <ac:chgData name="Szkola, Kamil" userId="271ed2e9-29d0-411c-ab63-cdbbc081533a" providerId="ADAL" clId="{F0A3105B-966C-4D66-BF0A-2EBBDD65BEBB}" dt="2024-09-22T21:55:05.412" v="3576" actId="478"/>
          <ac:picMkLst>
            <pc:docMk/>
            <pc:sldMk cId="1743207962" sldId="280"/>
            <ac:picMk id="4" creationId="{8D5F2621-4339-754C-C9FD-FF11E396FA36}"/>
          </ac:picMkLst>
        </pc:picChg>
        <pc:picChg chg="del">
          <ac:chgData name="Szkola, Kamil" userId="271ed2e9-29d0-411c-ab63-cdbbc081533a" providerId="ADAL" clId="{F0A3105B-966C-4D66-BF0A-2EBBDD65BEBB}" dt="2024-09-22T21:52:39.434" v="3529" actId="478"/>
          <ac:picMkLst>
            <pc:docMk/>
            <pc:sldMk cId="1743207962" sldId="280"/>
            <ac:picMk id="6" creationId="{C9F7D5FB-87D3-9C3F-9BA7-A88AD270A806}"/>
          </ac:picMkLst>
        </pc:picChg>
        <pc:picChg chg="del">
          <ac:chgData name="Szkola, Kamil" userId="271ed2e9-29d0-411c-ab63-cdbbc081533a" providerId="ADAL" clId="{F0A3105B-966C-4D66-BF0A-2EBBDD65BEBB}" dt="2024-09-22T21:53:49.243" v="3554" actId="478"/>
          <ac:picMkLst>
            <pc:docMk/>
            <pc:sldMk cId="1743207962" sldId="280"/>
            <ac:picMk id="15" creationId="{830C6C8C-9A04-81E3-BAD4-995E98684298}"/>
          </ac:picMkLst>
        </pc:picChg>
        <pc:picChg chg="add mod">
          <ac:chgData name="Szkola, Kamil" userId="271ed2e9-29d0-411c-ab63-cdbbc081533a" providerId="ADAL" clId="{F0A3105B-966C-4D66-BF0A-2EBBDD65BEBB}" dt="2024-09-22T21:54:58.858" v="3573" actId="1076"/>
          <ac:picMkLst>
            <pc:docMk/>
            <pc:sldMk cId="1743207962" sldId="280"/>
            <ac:picMk id="16" creationId="{A12FD473-9ABC-BC9F-F4CE-542ECB418B1F}"/>
          </ac:picMkLst>
        </pc:picChg>
        <pc:picChg chg="add mod">
          <ac:chgData name="Szkola, Kamil" userId="271ed2e9-29d0-411c-ab63-cdbbc081533a" providerId="ADAL" clId="{F0A3105B-966C-4D66-BF0A-2EBBDD65BEBB}" dt="2024-09-22T21:56:51.752" v="3619" actId="1076"/>
          <ac:picMkLst>
            <pc:docMk/>
            <pc:sldMk cId="1743207962" sldId="280"/>
            <ac:picMk id="19" creationId="{3240D2B6-E3E5-FA8F-3E81-9DAB11B368EA}"/>
          </ac:picMkLst>
        </pc:picChg>
        <pc:picChg chg="del">
          <ac:chgData name="Szkola, Kamil" userId="271ed2e9-29d0-411c-ab63-cdbbc081533a" providerId="ADAL" clId="{F0A3105B-966C-4D66-BF0A-2EBBDD65BEBB}" dt="2024-09-22T21:55:40.643" v="3587" actId="478"/>
          <ac:picMkLst>
            <pc:docMk/>
            <pc:sldMk cId="1743207962" sldId="280"/>
            <ac:picMk id="22" creationId="{71A959A3-6FBD-F6CB-44D6-9559D864BA1E}"/>
          </ac:picMkLst>
        </pc:picChg>
        <pc:picChg chg="del">
          <ac:chgData name="Szkola, Kamil" userId="271ed2e9-29d0-411c-ab63-cdbbc081533a" providerId="ADAL" clId="{F0A3105B-966C-4D66-BF0A-2EBBDD65BEBB}" dt="2024-09-22T21:55:41.144" v="3588" actId="478"/>
          <ac:picMkLst>
            <pc:docMk/>
            <pc:sldMk cId="1743207962" sldId="280"/>
            <ac:picMk id="23" creationId="{CBF73C18-893A-D55C-13AC-09F058A00B19}"/>
          </ac:picMkLst>
        </pc:picChg>
      </pc:sldChg>
      <pc:sldChg chg="addSp delSp modSp new mod ord modTransition">
        <pc:chgData name="Szkola, Kamil" userId="271ed2e9-29d0-411c-ab63-cdbbc081533a" providerId="ADAL" clId="{F0A3105B-966C-4D66-BF0A-2EBBDD65BEBB}" dt="2024-09-23T08:21:51.638" v="3813" actId="1076"/>
        <pc:sldMkLst>
          <pc:docMk/>
          <pc:sldMk cId="1756689835" sldId="281"/>
        </pc:sldMkLst>
        <pc:spChg chg="del">
          <ac:chgData name="Szkola, Kamil" userId="271ed2e9-29d0-411c-ab63-cdbbc081533a" providerId="ADAL" clId="{F0A3105B-966C-4D66-BF0A-2EBBDD65BEBB}" dt="2024-09-22T21:13:42.216" v="2258" actId="478"/>
          <ac:spMkLst>
            <pc:docMk/>
            <pc:sldMk cId="1756689835" sldId="281"/>
            <ac:spMk id="2" creationId="{091CF8DA-3E4B-8331-70D3-87D3E665560F}"/>
          </ac:spMkLst>
        </pc:spChg>
        <pc:spChg chg="add mod">
          <ac:chgData name="Szkola, Kamil" userId="271ed2e9-29d0-411c-ab63-cdbbc081533a" providerId="ADAL" clId="{F0A3105B-966C-4D66-BF0A-2EBBDD65BEBB}" dt="2024-09-23T08:21:51.638" v="3813" actId="1076"/>
          <ac:spMkLst>
            <pc:docMk/>
            <pc:sldMk cId="1756689835" sldId="281"/>
            <ac:spMk id="2" creationId="{F564E738-B748-7208-667B-E8407D0ADA1E}"/>
          </ac:spMkLst>
        </pc:spChg>
        <pc:spChg chg="del mod">
          <ac:chgData name="Szkola, Kamil" userId="271ed2e9-29d0-411c-ab63-cdbbc081533a" providerId="ADAL" clId="{F0A3105B-966C-4D66-BF0A-2EBBDD65BEBB}" dt="2024-09-22T22:00:51.874" v="3662" actId="478"/>
          <ac:spMkLst>
            <pc:docMk/>
            <pc:sldMk cId="1756689835" sldId="281"/>
            <ac:spMk id="3" creationId="{A7A52048-5AD3-4FD9-FFCF-28BB1CAADDAE}"/>
          </ac:spMkLst>
        </pc:spChg>
        <pc:spChg chg="add mod">
          <ac:chgData name="Szkola, Kamil" userId="271ed2e9-29d0-411c-ab63-cdbbc081533a" providerId="ADAL" clId="{F0A3105B-966C-4D66-BF0A-2EBBDD65BEBB}" dt="2024-09-22T21:14:03.061" v="2293" actId="20577"/>
          <ac:spMkLst>
            <pc:docMk/>
            <pc:sldMk cId="1756689835" sldId="281"/>
            <ac:spMk id="4" creationId="{380E8EB2-44C4-1960-035F-051CDD97831E}"/>
          </ac:spMkLst>
        </pc:spChg>
        <pc:spChg chg="add mod">
          <ac:chgData name="Szkola, Kamil" userId="271ed2e9-29d0-411c-ab63-cdbbc081533a" providerId="ADAL" clId="{F0A3105B-966C-4D66-BF0A-2EBBDD65BEBB}" dt="2024-09-22T21:58:38.318" v="3650" actId="1076"/>
          <ac:spMkLst>
            <pc:docMk/>
            <pc:sldMk cId="1756689835" sldId="281"/>
            <ac:spMk id="6" creationId="{B4883CC0-4471-FE2D-FF4C-1CD89E9BA57B}"/>
          </ac:spMkLst>
        </pc:spChg>
        <pc:spChg chg="add mod">
          <ac:chgData name="Szkola, Kamil" userId="271ed2e9-29d0-411c-ab63-cdbbc081533a" providerId="ADAL" clId="{F0A3105B-966C-4D66-BF0A-2EBBDD65BEBB}" dt="2024-09-22T21:58:38.318" v="3650" actId="1076"/>
          <ac:spMkLst>
            <pc:docMk/>
            <pc:sldMk cId="1756689835" sldId="281"/>
            <ac:spMk id="7" creationId="{2782D303-B984-23D8-AEFE-7766FD4ECADA}"/>
          </ac:spMkLst>
        </pc:spChg>
        <pc:spChg chg="add mod">
          <ac:chgData name="Szkola, Kamil" userId="271ed2e9-29d0-411c-ab63-cdbbc081533a" providerId="ADAL" clId="{F0A3105B-966C-4D66-BF0A-2EBBDD65BEBB}" dt="2024-09-22T21:59:08.757" v="3652" actId="1076"/>
          <ac:spMkLst>
            <pc:docMk/>
            <pc:sldMk cId="1756689835" sldId="281"/>
            <ac:spMk id="8" creationId="{FD5788FE-81C2-7B25-45F0-391DF6850931}"/>
          </ac:spMkLst>
        </pc:spChg>
        <pc:spChg chg="add del mod">
          <ac:chgData name="Szkola, Kamil" userId="271ed2e9-29d0-411c-ab63-cdbbc081533a" providerId="ADAL" clId="{F0A3105B-966C-4D66-BF0A-2EBBDD65BEBB}" dt="2024-09-22T22:02:36.202" v="3686" actId="478"/>
          <ac:spMkLst>
            <pc:docMk/>
            <pc:sldMk cId="1756689835" sldId="281"/>
            <ac:spMk id="9" creationId="{F3385A04-7E8C-2B2D-5D91-EE22C78B42B3}"/>
          </ac:spMkLst>
        </pc:spChg>
        <pc:spChg chg="add mod">
          <ac:chgData name="Szkola, Kamil" userId="271ed2e9-29d0-411c-ab63-cdbbc081533a" providerId="ADAL" clId="{F0A3105B-966C-4D66-BF0A-2EBBDD65BEBB}" dt="2024-09-22T22:00:09.520" v="3657" actId="1076"/>
          <ac:spMkLst>
            <pc:docMk/>
            <pc:sldMk cId="1756689835" sldId="281"/>
            <ac:spMk id="11" creationId="{0934ADAB-BC10-C08F-FEEF-81A2140653B1}"/>
          </ac:spMkLst>
        </pc:spChg>
        <pc:spChg chg="add mod">
          <ac:chgData name="Szkola, Kamil" userId="271ed2e9-29d0-411c-ab63-cdbbc081533a" providerId="ADAL" clId="{F0A3105B-966C-4D66-BF0A-2EBBDD65BEBB}" dt="2024-09-22T22:00:09.520" v="3657" actId="1076"/>
          <ac:spMkLst>
            <pc:docMk/>
            <pc:sldMk cId="1756689835" sldId="281"/>
            <ac:spMk id="13" creationId="{1FC97360-D4BC-ABB8-9AF0-9534760D395F}"/>
          </ac:spMkLst>
        </pc:spChg>
        <pc:spChg chg="add del mod">
          <ac:chgData name="Szkola, Kamil" userId="271ed2e9-29d0-411c-ab63-cdbbc081533a" providerId="ADAL" clId="{F0A3105B-966C-4D66-BF0A-2EBBDD65BEBB}" dt="2024-09-23T08:21:48.734" v="3811" actId="478"/>
          <ac:spMkLst>
            <pc:docMk/>
            <pc:sldMk cId="1756689835" sldId="281"/>
            <ac:spMk id="14" creationId="{0810AAA5-11C0-81E0-38C3-876E4F5728D1}"/>
          </ac:spMkLst>
        </pc:spChg>
        <pc:spChg chg="add mod">
          <ac:chgData name="Szkola, Kamil" userId="271ed2e9-29d0-411c-ab63-cdbbc081533a" providerId="ADAL" clId="{F0A3105B-966C-4D66-BF0A-2EBBDD65BEBB}" dt="2024-09-22T22:00:09.520" v="3657" actId="1076"/>
          <ac:spMkLst>
            <pc:docMk/>
            <pc:sldMk cId="1756689835" sldId="281"/>
            <ac:spMk id="15" creationId="{15939747-85F5-6469-61F4-D81C75935B35}"/>
          </ac:spMkLst>
        </pc:spChg>
        <pc:spChg chg="add del mod">
          <ac:chgData name="Szkola, Kamil" userId="271ed2e9-29d0-411c-ab63-cdbbc081533a" providerId="ADAL" clId="{F0A3105B-966C-4D66-BF0A-2EBBDD65BEBB}" dt="2024-09-22T22:00:54.477" v="3664" actId="478"/>
          <ac:spMkLst>
            <pc:docMk/>
            <pc:sldMk cId="1756689835" sldId="281"/>
            <ac:spMk id="17" creationId="{82E2A6F6-5185-A92E-77A7-C7F04B83B98E}"/>
          </ac:spMkLst>
        </pc:spChg>
        <pc:spChg chg="add mod">
          <ac:chgData name="Szkola, Kamil" userId="271ed2e9-29d0-411c-ab63-cdbbc081533a" providerId="ADAL" clId="{F0A3105B-966C-4D66-BF0A-2EBBDD65BEBB}" dt="2024-09-23T08:10:06.441" v="3727" actId="20577"/>
          <ac:spMkLst>
            <pc:docMk/>
            <pc:sldMk cId="1756689835" sldId="281"/>
            <ac:spMk id="18" creationId="{7BE3F56E-9294-F78B-F8A4-D631794AE759}"/>
          </ac:spMkLst>
        </pc:spChg>
        <pc:spChg chg="add mod">
          <ac:chgData name="Szkola, Kamil" userId="271ed2e9-29d0-411c-ab63-cdbbc081533a" providerId="ADAL" clId="{F0A3105B-966C-4D66-BF0A-2EBBDD65BEBB}" dt="2024-09-22T22:02:40.849" v="3689" actId="1076"/>
          <ac:spMkLst>
            <pc:docMk/>
            <pc:sldMk cId="1756689835" sldId="281"/>
            <ac:spMk id="19" creationId="{BF8CCB03-B699-91C6-2B78-5A05F054F3EE}"/>
          </ac:spMkLst>
        </pc:spChg>
        <pc:graphicFrameChg chg="add mod">
          <ac:chgData name="Szkola, Kamil" userId="271ed2e9-29d0-411c-ab63-cdbbc081533a" providerId="ADAL" clId="{F0A3105B-966C-4D66-BF0A-2EBBDD65BEBB}" dt="2024-09-22T21:28:41.150" v="2538"/>
          <ac:graphicFrameMkLst>
            <pc:docMk/>
            <pc:sldMk cId="1756689835" sldId="281"/>
            <ac:graphicFrameMk id="5" creationId="{2C57C5B7-CF1E-1A13-03E2-41AB8455A4BA}"/>
          </ac:graphicFrameMkLst>
        </pc:graphicFrameChg>
        <pc:picChg chg="add mod">
          <ac:chgData name="Szkola, Kamil" userId="271ed2e9-29d0-411c-ab63-cdbbc081533a" providerId="ADAL" clId="{F0A3105B-966C-4D66-BF0A-2EBBDD65BEBB}" dt="2024-09-22T21:59:08.757" v="3652" actId="1076"/>
          <ac:picMkLst>
            <pc:docMk/>
            <pc:sldMk cId="1756689835" sldId="281"/>
            <ac:picMk id="10" creationId="{8E29ECD0-A6AC-DE59-4B97-BA4E008EC9A3}"/>
          </ac:picMkLst>
        </pc:picChg>
        <pc:picChg chg="add mod">
          <ac:chgData name="Szkola, Kamil" userId="271ed2e9-29d0-411c-ab63-cdbbc081533a" providerId="ADAL" clId="{F0A3105B-966C-4D66-BF0A-2EBBDD65BEBB}" dt="2024-09-22T22:00:09.520" v="3657" actId="1076"/>
          <ac:picMkLst>
            <pc:docMk/>
            <pc:sldMk cId="1756689835" sldId="281"/>
            <ac:picMk id="12" creationId="{5F28511D-D67C-4BE3-3711-5F5B3C4025B6}"/>
          </ac:picMkLst>
        </pc:picChg>
      </pc:sldChg>
      <pc:sldChg chg="addSp delSp modSp new mod modTransition">
        <pc:chgData name="Szkola, Kamil" userId="271ed2e9-29d0-411c-ab63-cdbbc081533a" providerId="ADAL" clId="{F0A3105B-966C-4D66-BF0A-2EBBDD65BEBB}" dt="2024-09-23T08:20:00.740" v="3803" actId="1076"/>
        <pc:sldMkLst>
          <pc:docMk/>
          <pc:sldMk cId="772104420" sldId="282"/>
        </pc:sldMkLst>
        <pc:spChg chg="del mod">
          <ac:chgData name="Szkola, Kamil" userId="271ed2e9-29d0-411c-ab63-cdbbc081533a" providerId="ADAL" clId="{F0A3105B-966C-4D66-BF0A-2EBBDD65BEBB}" dt="2024-09-22T21:31:30.972" v="2699" actId="478"/>
          <ac:spMkLst>
            <pc:docMk/>
            <pc:sldMk cId="772104420" sldId="282"/>
            <ac:spMk id="2" creationId="{D045A3E6-387F-FF50-FDFE-BB2891EEBBCB}"/>
          </ac:spMkLst>
        </pc:spChg>
        <pc:spChg chg="add mod">
          <ac:chgData name="Szkola, Kamil" userId="271ed2e9-29d0-411c-ab63-cdbbc081533a" providerId="ADAL" clId="{F0A3105B-966C-4D66-BF0A-2EBBDD65BEBB}" dt="2024-09-23T08:14:30.110" v="3756" actId="1076"/>
          <ac:spMkLst>
            <pc:docMk/>
            <pc:sldMk cId="772104420" sldId="282"/>
            <ac:spMk id="2" creationId="{E944F604-7FC0-3A86-25E1-B1E3CC421F6D}"/>
          </ac:spMkLst>
        </pc:spChg>
        <pc:spChg chg="add mod">
          <ac:chgData name="Szkola, Kamil" userId="271ed2e9-29d0-411c-ab63-cdbbc081533a" providerId="ADAL" clId="{F0A3105B-966C-4D66-BF0A-2EBBDD65BEBB}" dt="2024-09-23T08:20:00.740" v="3803" actId="1076"/>
          <ac:spMkLst>
            <pc:docMk/>
            <pc:sldMk cId="772104420" sldId="282"/>
            <ac:spMk id="3" creationId="{24979A9B-62A7-341A-7CAB-D221DEBE735A}"/>
          </ac:spMkLst>
        </pc:spChg>
        <pc:spChg chg="del">
          <ac:chgData name="Szkola, Kamil" userId="271ed2e9-29d0-411c-ab63-cdbbc081533a" providerId="ADAL" clId="{F0A3105B-966C-4D66-BF0A-2EBBDD65BEBB}" dt="2024-09-22T21:31:42.367" v="2707" actId="478"/>
          <ac:spMkLst>
            <pc:docMk/>
            <pc:sldMk cId="772104420" sldId="282"/>
            <ac:spMk id="3" creationId="{58A89992-6019-0579-D410-7D0EF3D937CB}"/>
          </ac:spMkLst>
        </pc:spChg>
        <pc:spChg chg="add del mod">
          <ac:chgData name="Szkola, Kamil" userId="271ed2e9-29d0-411c-ab63-cdbbc081533a" providerId="ADAL" clId="{F0A3105B-966C-4D66-BF0A-2EBBDD65BEBB}" dt="2024-09-22T21:31:32.532" v="2700" actId="478"/>
          <ac:spMkLst>
            <pc:docMk/>
            <pc:sldMk cId="772104420" sldId="282"/>
            <ac:spMk id="5" creationId="{437C252A-B924-F871-6333-C1A7C0B32770}"/>
          </ac:spMkLst>
        </pc:spChg>
        <pc:spChg chg="add mod">
          <ac:chgData name="Szkola, Kamil" userId="271ed2e9-29d0-411c-ab63-cdbbc081533a" providerId="ADAL" clId="{F0A3105B-966C-4D66-BF0A-2EBBDD65BEBB}" dt="2024-09-22T21:31:38.908" v="2706" actId="20577"/>
          <ac:spMkLst>
            <pc:docMk/>
            <pc:sldMk cId="772104420" sldId="282"/>
            <ac:spMk id="6" creationId="{EE4B7592-6CDE-3A2C-2FA6-A63B74E6F0C9}"/>
          </ac:spMkLst>
        </pc:spChg>
        <pc:spChg chg="add del mod">
          <ac:chgData name="Szkola, Kamil" userId="271ed2e9-29d0-411c-ab63-cdbbc081533a" providerId="ADAL" clId="{F0A3105B-966C-4D66-BF0A-2EBBDD65BEBB}" dt="2024-09-22T22:01:52.529" v="3675" actId="478"/>
          <ac:spMkLst>
            <pc:docMk/>
            <pc:sldMk cId="772104420" sldId="282"/>
            <ac:spMk id="7" creationId="{331513BD-CFED-C54E-B4EC-A216382CF0F6}"/>
          </ac:spMkLst>
        </pc:spChg>
        <pc:spChg chg="add del mod">
          <ac:chgData name="Szkola, Kamil" userId="271ed2e9-29d0-411c-ab63-cdbbc081533a" providerId="ADAL" clId="{F0A3105B-966C-4D66-BF0A-2EBBDD65BEBB}" dt="2024-09-22T22:00:27.333" v="3659" actId="478"/>
          <ac:spMkLst>
            <pc:docMk/>
            <pc:sldMk cId="772104420" sldId="282"/>
            <ac:spMk id="12" creationId="{71995269-A74A-F5ED-7EA7-7DF196C0E523}"/>
          </ac:spMkLst>
        </pc:spChg>
        <pc:spChg chg="add mod">
          <ac:chgData name="Szkola, Kamil" userId="271ed2e9-29d0-411c-ab63-cdbbc081533a" providerId="ADAL" clId="{F0A3105B-966C-4D66-BF0A-2EBBDD65BEBB}" dt="2024-09-22T21:59:21.960" v="3654" actId="1076"/>
          <ac:spMkLst>
            <pc:docMk/>
            <pc:sldMk cId="772104420" sldId="282"/>
            <ac:spMk id="13" creationId="{48F4F32C-2089-A63E-1191-CDB296E498AE}"/>
          </ac:spMkLst>
        </pc:spChg>
        <pc:spChg chg="add mod">
          <ac:chgData name="Szkola, Kamil" userId="271ed2e9-29d0-411c-ab63-cdbbc081533a" providerId="ADAL" clId="{F0A3105B-966C-4D66-BF0A-2EBBDD65BEBB}" dt="2024-09-22T21:59:26.770" v="3655"/>
          <ac:spMkLst>
            <pc:docMk/>
            <pc:sldMk cId="772104420" sldId="282"/>
            <ac:spMk id="14" creationId="{6DB376D4-DBF8-CE1F-CBE8-8074B508B6A6}"/>
          </ac:spMkLst>
        </pc:spChg>
        <pc:spChg chg="add mod">
          <ac:chgData name="Szkola, Kamil" userId="271ed2e9-29d0-411c-ab63-cdbbc081533a" providerId="ADAL" clId="{F0A3105B-966C-4D66-BF0A-2EBBDD65BEBB}" dt="2024-09-22T21:59:26.770" v="3655"/>
          <ac:spMkLst>
            <pc:docMk/>
            <pc:sldMk cId="772104420" sldId="282"/>
            <ac:spMk id="15" creationId="{FC516A1A-B2FA-C541-CB85-891F7E5679CD}"/>
          </ac:spMkLst>
        </pc:spChg>
        <pc:spChg chg="add del mod">
          <ac:chgData name="Szkola, Kamil" userId="271ed2e9-29d0-411c-ab63-cdbbc081533a" providerId="ADAL" clId="{F0A3105B-966C-4D66-BF0A-2EBBDD65BEBB}" dt="2024-09-22T22:01:20.057" v="3670" actId="478"/>
          <ac:spMkLst>
            <pc:docMk/>
            <pc:sldMk cId="772104420" sldId="282"/>
            <ac:spMk id="16" creationId="{E5A150F6-D8E1-E5E7-FD29-40C317C32B49}"/>
          </ac:spMkLst>
        </pc:spChg>
        <pc:spChg chg="add del mod">
          <ac:chgData name="Szkola, Kamil" userId="271ed2e9-29d0-411c-ab63-cdbbc081533a" providerId="ADAL" clId="{F0A3105B-966C-4D66-BF0A-2EBBDD65BEBB}" dt="2024-09-23T08:14:24.809" v="3754" actId="478"/>
          <ac:spMkLst>
            <pc:docMk/>
            <pc:sldMk cId="772104420" sldId="282"/>
            <ac:spMk id="17" creationId="{6A6849ED-F16A-A251-BF5A-92B118D4CAAC}"/>
          </ac:spMkLst>
        </pc:spChg>
        <pc:spChg chg="add del mod">
          <ac:chgData name="Szkola, Kamil" userId="271ed2e9-29d0-411c-ab63-cdbbc081533a" providerId="ADAL" clId="{F0A3105B-966C-4D66-BF0A-2EBBDD65BEBB}" dt="2024-09-22T22:01:54.921" v="3676" actId="478"/>
          <ac:spMkLst>
            <pc:docMk/>
            <pc:sldMk cId="772104420" sldId="282"/>
            <ac:spMk id="19" creationId="{DC895C36-1149-4166-4118-519BA5ADF0D7}"/>
          </ac:spMkLst>
        </pc:spChg>
        <pc:spChg chg="add mod">
          <ac:chgData name="Szkola, Kamil" userId="271ed2e9-29d0-411c-ab63-cdbbc081533a" providerId="ADAL" clId="{F0A3105B-966C-4D66-BF0A-2EBBDD65BEBB}" dt="2024-09-22T22:05:16.985" v="3705" actId="1076"/>
          <ac:spMkLst>
            <pc:docMk/>
            <pc:sldMk cId="772104420" sldId="282"/>
            <ac:spMk id="20" creationId="{B4292E2C-FB38-249A-3E2B-20AC5ABDF735}"/>
          </ac:spMkLst>
        </pc:spChg>
        <pc:spChg chg="add mod">
          <ac:chgData name="Szkola, Kamil" userId="271ed2e9-29d0-411c-ab63-cdbbc081533a" providerId="ADAL" clId="{F0A3105B-966C-4D66-BF0A-2EBBDD65BEBB}" dt="2024-09-22T22:05:05.070" v="3704"/>
          <ac:spMkLst>
            <pc:docMk/>
            <pc:sldMk cId="772104420" sldId="282"/>
            <ac:spMk id="21" creationId="{82082AF5-F0F0-7AA8-30A3-CE09E04992E6}"/>
          </ac:spMkLst>
        </pc:spChg>
        <pc:spChg chg="add mod">
          <ac:chgData name="Szkola, Kamil" userId="271ed2e9-29d0-411c-ab63-cdbbc081533a" providerId="ADAL" clId="{F0A3105B-966C-4D66-BF0A-2EBBDD65BEBB}" dt="2024-09-22T22:05:05.070" v="3704"/>
          <ac:spMkLst>
            <pc:docMk/>
            <pc:sldMk cId="772104420" sldId="282"/>
            <ac:spMk id="23" creationId="{ECBDF85E-08A5-C458-510F-4A0EC1639161}"/>
          </ac:spMkLst>
        </pc:spChg>
        <pc:spChg chg="add del mod">
          <ac:chgData name="Szkola, Kamil" userId="271ed2e9-29d0-411c-ab63-cdbbc081533a" providerId="ADAL" clId="{F0A3105B-966C-4D66-BF0A-2EBBDD65BEBB}" dt="2024-09-23T08:19:57.070" v="3801" actId="478"/>
          <ac:spMkLst>
            <pc:docMk/>
            <pc:sldMk cId="772104420" sldId="282"/>
            <ac:spMk id="24" creationId="{3E1E5702-92BF-4EB4-94AA-8E932747CF7F}"/>
          </ac:spMkLst>
        </pc:spChg>
        <pc:spChg chg="add mod">
          <ac:chgData name="Szkola, Kamil" userId="271ed2e9-29d0-411c-ab63-cdbbc081533a" providerId="ADAL" clId="{F0A3105B-966C-4D66-BF0A-2EBBDD65BEBB}" dt="2024-09-22T22:05:05.070" v="3704"/>
          <ac:spMkLst>
            <pc:docMk/>
            <pc:sldMk cId="772104420" sldId="282"/>
            <ac:spMk id="25" creationId="{2B1C669E-1003-6D5F-B961-509785D17AEA}"/>
          </ac:spMkLst>
        </pc:spChg>
        <pc:picChg chg="add del mod">
          <ac:chgData name="Szkola, Kamil" userId="271ed2e9-29d0-411c-ab63-cdbbc081533a" providerId="ADAL" clId="{F0A3105B-966C-4D66-BF0A-2EBBDD65BEBB}" dt="2024-09-22T21:39:30.024" v="2973" actId="478"/>
          <ac:picMkLst>
            <pc:docMk/>
            <pc:sldMk cId="772104420" sldId="282"/>
            <ac:picMk id="9" creationId="{D2808C97-E9E9-7EF2-E5CA-A6E1437551EB}"/>
          </ac:picMkLst>
        </pc:picChg>
        <pc:picChg chg="add mod">
          <ac:chgData name="Szkola, Kamil" userId="271ed2e9-29d0-411c-ab63-cdbbc081533a" providerId="ADAL" clId="{F0A3105B-966C-4D66-BF0A-2EBBDD65BEBB}" dt="2024-09-22T21:39:41.458" v="2979" actId="1076"/>
          <ac:picMkLst>
            <pc:docMk/>
            <pc:sldMk cId="772104420" sldId="282"/>
            <ac:picMk id="11" creationId="{65EAEF69-825E-E929-D73F-E245AB233906}"/>
          </ac:picMkLst>
        </pc:picChg>
        <pc:picChg chg="add mod">
          <ac:chgData name="Szkola, Kamil" userId="271ed2e9-29d0-411c-ab63-cdbbc081533a" providerId="ADAL" clId="{F0A3105B-966C-4D66-BF0A-2EBBDD65BEBB}" dt="2024-09-22T22:05:05.070" v="3704"/>
          <ac:picMkLst>
            <pc:docMk/>
            <pc:sldMk cId="772104420" sldId="282"/>
            <ac:picMk id="22" creationId="{C3B186D4-9144-6005-79A6-5F74DAC41316}"/>
          </ac:picMkLst>
        </pc:picChg>
      </pc:sldChg>
      <pc:sldChg chg="addSp delSp modSp new mod modTransition">
        <pc:chgData name="Szkola, Kamil" userId="271ed2e9-29d0-411c-ab63-cdbbc081533a" providerId="ADAL" clId="{F0A3105B-966C-4D66-BF0A-2EBBDD65BEBB}" dt="2024-09-23T08:20:23.250" v="3806" actId="1076"/>
        <pc:sldMkLst>
          <pc:docMk/>
          <pc:sldMk cId="767641194" sldId="283"/>
        </pc:sldMkLst>
        <pc:spChg chg="del">
          <ac:chgData name="Szkola, Kamil" userId="271ed2e9-29d0-411c-ab63-cdbbc081533a" providerId="ADAL" clId="{F0A3105B-966C-4D66-BF0A-2EBBDD65BEBB}" dt="2024-09-22T21:39:50.836" v="2981" actId="478"/>
          <ac:spMkLst>
            <pc:docMk/>
            <pc:sldMk cId="767641194" sldId="283"/>
            <ac:spMk id="2" creationId="{3A754E36-80D2-294A-3E1E-70A50825CA0C}"/>
          </ac:spMkLst>
        </pc:spChg>
        <pc:spChg chg="add del mod">
          <ac:chgData name="Szkola, Kamil" userId="271ed2e9-29d0-411c-ab63-cdbbc081533a" providerId="ADAL" clId="{F0A3105B-966C-4D66-BF0A-2EBBDD65BEBB}" dt="2024-09-23T08:15:25.964" v="3763" actId="478"/>
          <ac:spMkLst>
            <pc:docMk/>
            <pc:sldMk cId="767641194" sldId="283"/>
            <ac:spMk id="3" creationId="{1E13C588-C516-F872-5946-AA48E3757EE4}"/>
          </ac:spMkLst>
        </pc:spChg>
        <pc:spChg chg="del">
          <ac:chgData name="Szkola, Kamil" userId="271ed2e9-29d0-411c-ab63-cdbbc081533a" providerId="ADAL" clId="{F0A3105B-966C-4D66-BF0A-2EBBDD65BEBB}" dt="2024-09-22T21:40:02.722" v="3003" actId="478"/>
          <ac:spMkLst>
            <pc:docMk/>
            <pc:sldMk cId="767641194" sldId="283"/>
            <ac:spMk id="3" creationId="{81F45CB4-4495-75F6-7711-C841CA690CD1}"/>
          </ac:spMkLst>
        </pc:spChg>
        <pc:spChg chg="add mod">
          <ac:chgData name="Szkola, Kamil" userId="271ed2e9-29d0-411c-ab63-cdbbc081533a" providerId="ADAL" clId="{F0A3105B-966C-4D66-BF0A-2EBBDD65BEBB}" dt="2024-09-22T21:39:59.896" v="3002" actId="20577"/>
          <ac:spMkLst>
            <pc:docMk/>
            <pc:sldMk cId="767641194" sldId="283"/>
            <ac:spMk id="4" creationId="{BC90DDFD-BDE0-31ED-DE84-B83460967F84}"/>
          </ac:spMkLst>
        </pc:spChg>
        <pc:spChg chg="add mod">
          <ac:chgData name="Szkola, Kamil" userId="271ed2e9-29d0-411c-ab63-cdbbc081533a" providerId="ADAL" clId="{F0A3105B-966C-4D66-BF0A-2EBBDD65BEBB}" dt="2024-09-22T22:05:53.032" v="3707" actId="1076"/>
          <ac:spMkLst>
            <pc:docMk/>
            <pc:sldMk cId="767641194" sldId="283"/>
            <ac:spMk id="5" creationId="{733D55A8-047B-9F4C-5273-3B6A8E8DC83A}"/>
          </ac:spMkLst>
        </pc:spChg>
        <pc:spChg chg="add mod">
          <ac:chgData name="Szkola, Kamil" userId="271ed2e9-29d0-411c-ab63-cdbbc081533a" providerId="ADAL" clId="{F0A3105B-966C-4D66-BF0A-2EBBDD65BEBB}" dt="2024-09-22T22:05:53.032" v="3707" actId="1076"/>
          <ac:spMkLst>
            <pc:docMk/>
            <pc:sldMk cId="767641194" sldId="283"/>
            <ac:spMk id="6" creationId="{FC3C52DF-2CFF-2EBD-4FE2-E01AE738DEEC}"/>
          </ac:spMkLst>
        </pc:spChg>
        <pc:spChg chg="add mod">
          <ac:chgData name="Szkola, Kamil" userId="271ed2e9-29d0-411c-ab63-cdbbc081533a" providerId="ADAL" clId="{F0A3105B-966C-4D66-BF0A-2EBBDD65BEBB}" dt="2024-09-22T22:05:53.032" v="3707" actId="1076"/>
          <ac:spMkLst>
            <pc:docMk/>
            <pc:sldMk cId="767641194" sldId="283"/>
            <ac:spMk id="7" creationId="{5D27BFAD-5246-1658-F40F-BC37AA826AE3}"/>
          </ac:spMkLst>
        </pc:spChg>
        <pc:spChg chg="add del mod">
          <ac:chgData name="Szkola, Kamil" userId="271ed2e9-29d0-411c-ab63-cdbbc081533a" providerId="ADAL" clId="{F0A3105B-966C-4D66-BF0A-2EBBDD65BEBB}" dt="2024-09-23T08:20:19.869" v="3804" actId="478"/>
          <ac:spMkLst>
            <pc:docMk/>
            <pc:sldMk cId="767641194" sldId="283"/>
            <ac:spMk id="9" creationId="{C27AE5CF-A528-8006-21B3-94EF22535BAF}"/>
          </ac:spMkLst>
        </pc:spChg>
        <pc:spChg chg="add mod">
          <ac:chgData name="Szkola, Kamil" userId="271ed2e9-29d0-411c-ab63-cdbbc081533a" providerId="ADAL" clId="{F0A3105B-966C-4D66-BF0A-2EBBDD65BEBB}" dt="2024-09-22T22:06:07.376" v="3709" actId="1076"/>
          <ac:spMkLst>
            <pc:docMk/>
            <pc:sldMk cId="767641194" sldId="283"/>
            <ac:spMk id="10" creationId="{E0366501-BE33-A0C0-15C5-53D8E223C39C}"/>
          </ac:spMkLst>
        </pc:spChg>
        <pc:spChg chg="add mod">
          <ac:chgData name="Szkola, Kamil" userId="271ed2e9-29d0-411c-ab63-cdbbc081533a" providerId="ADAL" clId="{F0A3105B-966C-4D66-BF0A-2EBBDD65BEBB}" dt="2024-09-22T22:06:07.376" v="3709" actId="1076"/>
          <ac:spMkLst>
            <pc:docMk/>
            <pc:sldMk cId="767641194" sldId="283"/>
            <ac:spMk id="11" creationId="{9318FF3D-B7C3-AAEB-1072-7BB52057A482}"/>
          </ac:spMkLst>
        </pc:spChg>
        <pc:spChg chg="add del mod">
          <ac:chgData name="Szkola, Kamil" userId="271ed2e9-29d0-411c-ab63-cdbbc081533a" providerId="ADAL" clId="{F0A3105B-966C-4D66-BF0A-2EBBDD65BEBB}" dt="2024-09-23T08:19:20.802" v="3796" actId="478"/>
          <ac:spMkLst>
            <pc:docMk/>
            <pc:sldMk cId="767641194" sldId="283"/>
            <ac:spMk id="12" creationId="{078ABE3F-0908-775C-1934-F393A1385142}"/>
          </ac:spMkLst>
        </pc:spChg>
        <pc:spChg chg="add mod">
          <ac:chgData name="Szkola, Kamil" userId="271ed2e9-29d0-411c-ab63-cdbbc081533a" providerId="ADAL" clId="{F0A3105B-966C-4D66-BF0A-2EBBDD65BEBB}" dt="2024-09-22T22:06:14.853" v="3710"/>
          <ac:spMkLst>
            <pc:docMk/>
            <pc:sldMk cId="767641194" sldId="283"/>
            <ac:spMk id="12" creationId="{348A3AC6-0D0F-214E-5336-23DEA0FED739}"/>
          </ac:spMkLst>
        </pc:spChg>
        <pc:spChg chg="add mod">
          <ac:chgData name="Szkola, Kamil" userId="271ed2e9-29d0-411c-ab63-cdbbc081533a" providerId="ADAL" clId="{F0A3105B-966C-4D66-BF0A-2EBBDD65BEBB}" dt="2024-09-22T22:06:14.853" v="3710"/>
          <ac:spMkLst>
            <pc:docMk/>
            <pc:sldMk cId="767641194" sldId="283"/>
            <ac:spMk id="13" creationId="{D2F30C16-8956-3821-9481-9C01A91A0D2B}"/>
          </ac:spMkLst>
        </pc:spChg>
        <pc:spChg chg="add del mod">
          <ac:chgData name="Szkola, Kamil" userId="271ed2e9-29d0-411c-ab63-cdbbc081533a" providerId="ADAL" clId="{F0A3105B-966C-4D66-BF0A-2EBBDD65BEBB}" dt="2024-09-23T08:19:28.686" v="3800" actId="478"/>
          <ac:spMkLst>
            <pc:docMk/>
            <pc:sldMk cId="767641194" sldId="283"/>
            <ac:spMk id="14" creationId="{6D50BA5D-D92E-E13C-4D13-713CC0F32F03}"/>
          </ac:spMkLst>
        </pc:spChg>
        <pc:spChg chg="add mod">
          <ac:chgData name="Szkola, Kamil" userId="271ed2e9-29d0-411c-ab63-cdbbc081533a" providerId="ADAL" clId="{F0A3105B-966C-4D66-BF0A-2EBBDD65BEBB}" dt="2024-09-22T22:06:14.853" v="3710"/>
          <ac:spMkLst>
            <pc:docMk/>
            <pc:sldMk cId="767641194" sldId="283"/>
            <ac:spMk id="14" creationId="{BA5CABB2-6FA5-E0D9-49D2-60A2F50222CB}"/>
          </ac:spMkLst>
        </pc:spChg>
        <pc:spChg chg="add mod">
          <ac:chgData name="Szkola, Kamil" userId="271ed2e9-29d0-411c-ab63-cdbbc081533a" providerId="ADAL" clId="{F0A3105B-966C-4D66-BF0A-2EBBDD65BEBB}" dt="2024-09-22T22:06:17.765" v="3711"/>
          <ac:spMkLst>
            <pc:docMk/>
            <pc:sldMk cId="767641194" sldId="283"/>
            <ac:spMk id="15" creationId="{43D1D878-A605-5E18-72A0-26D2B5415A3E}"/>
          </ac:spMkLst>
        </pc:spChg>
        <pc:spChg chg="add mod">
          <ac:chgData name="Szkola, Kamil" userId="271ed2e9-29d0-411c-ab63-cdbbc081533a" providerId="ADAL" clId="{F0A3105B-966C-4D66-BF0A-2EBBDD65BEBB}" dt="2024-09-23T08:19:26.346" v="3799" actId="1076"/>
          <ac:spMkLst>
            <pc:docMk/>
            <pc:sldMk cId="767641194" sldId="283"/>
            <ac:spMk id="15" creationId="{4A346211-596B-F91A-DFC1-5923A811F0A4}"/>
          </ac:spMkLst>
        </pc:spChg>
        <pc:spChg chg="add mod">
          <ac:chgData name="Szkola, Kamil" userId="271ed2e9-29d0-411c-ab63-cdbbc081533a" providerId="ADAL" clId="{F0A3105B-966C-4D66-BF0A-2EBBDD65BEBB}" dt="2024-09-23T08:20:23.250" v="3806" actId="1076"/>
          <ac:spMkLst>
            <pc:docMk/>
            <pc:sldMk cId="767641194" sldId="283"/>
            <ac:spMk id="16" creationId="{B07A2769-BEE7-2974-BD9B-3623EAE7E5EA}"/>
          </ac:spMkLst>
        </pc:spChg>
        <pc:spChg chg="add mod">
          <ac:chgData name="Szkola, Kamil" userId="271ed2e9-29d0-411c-ab63-cdbbc081533a" providerId="ADAL" clId="{F0A3105B-966C-4D66-BF0A-2EBBDD65BEBB}" dt="2024-09-22T22:06:17.765" v="3711"/>
          <ac:spMkLst>
            <pc:docMk/>
            <pc:sldMk cId="767641194" sldId="283"/>
            <ac:spMk id="16" creationId="{CA02F26A-CFC2-7F5B-519A-56174FCD81CF}"/>
          </ac:spMkLst>
        </pc:spChg>
        <pc:spChg chg="add mod">
          <ac:chgData name="Szkola, Kamil" userId="271ed2e9-29d0-411c-ab63-cdbbc081533a" providerId="ADAL" clId="{F0A3105B-966C-4D66-BF0A-2EBBDD65BEBB}" dt="2024-09-22T22:06:17.765" v="3711"/>
          <ac:spMkLst>
            <pc:docMk/>
            <pc:sldMk cId="767641194" sldId="283"/>
            <ac:spMk id="17" creationId="{F64BD381-4436-DEAA-F3E6-2F7495D2742D}"/>
          </ac:spMkLst>
        </pc:spChg>
        <pc:spChg chg="add mod">
          <ac:chgData name="Szkola, Kamil" userId="271ed2e9-29d0-411c-ab63-cdbbc081533a" providerId="ADAL" clId="{F0A3105B-966C-4D66-BF0A-2EBBDD65BEBB}" dt="2024-09-22T22:06:34.613" v="3714" actId="1076"/>
          <ac:spMkLst>
            <pc:docMk/>
            <pc:sldMk cId="767641194" sldId="283"/>
            <ac:spMk id="18" creationId="{A65A429E-AC44-0063-5EEE-08E9FF06BC8C}"/>
          </ac:spMkLst>
        </pc:spChg>
        <pc:spChg chg="add del mod">
          <ac:chgData name="Szkola, Kamil" userId="271ed2e9-29d0-411c-ab63-cdbbc081533a" providerId="ADAL" clId="{F0A3105B-966C-4D66-BF0A-2EBBDD65BEBB}" dt="2024-09-23T08:15:23.244" v="3762" actId="478"/>
          <ac:spMkLst>
            <pc:docMk/>
            <pc:sldMk cId="767641194" sldId="283"/>
            <ac:spMk id="19" creationId="{252E02B5-4251-8C4C-99C3-F413E1B9094E}"/>
          </ac:spMkLst>
        </pc:spChg>
        <pc:spChg chg="add mod">
          <ac:chgData name="Szkola, Kamil" userId="271ed2e9-29d0-411c-ab63-cdbbc081533a" providerId="ADAL" clId="{F0A3105B-966C-4D66-BF0A-2EBBDD65BEBB}" dt="2024-09-22T22:06:34.613" v="3714" actId="1076"/>
          <ac:spMkLst>
            <pc:docMk/>
            <pc:sldMk cId="767641194" sldId="283"/>
            <ac:spMk id="20" creationId="{BD851656-6F63-FC8E-1BAF-9215E6ECD81F}"/>
          </ac:spMkLst>
        </pc:spChg>
        <pc:picChg chg="add mod">
          <ac:chgData name="Szkola, Kamil" userId="271ed2e9-29d0-411c-ab63-cdbbc081533a" providerId="ADAL" clId="{F0A3105B-966C-4D66-BF0A-2EBBDD65BEBB}" dt="2024-09-22T22:05:53.032" v="3707" actId="1076"/>
          <ac:picMkLst>
            <pc:docMk/>
            <pc:sldMk cId="767641194" sldId="283"/>
            <ac:picMk id="8" creationId="{D70AA679-475B-0D62-6C18-000A41DA99C4}"/>
          </ac:picMkLst>
        </pc:picChg>
        <pc:picChg chg="add mod">
          <ac:chgData name="Szkola, Kamil" userId="271ed2e9-29d0-411c-ab63-cdbbc081533a" providerId="ADAL" clId="{F0A3105B-966C-4D66-BF0A-2EBBDD65BEBB}" dt="2024-09-22T21:40:19.936" v="3006" actId="14100"/>
          <ac:picMkLst>
            <pc:docMk/>
            <pc:sldMk cId="767641194" sldId="283"/>
            <ac:picMk id="11266" creationId="{90E66C26-635A-A943-47C3-EACF2B10B3CE}"/>
          </ac:picMkLst>
        </pc:picChg>
      </pc:sldChg>
      <pc:sldChg chg="addSp delSp modSp new mod modTransition">
        <pc:chgData name="Szkola, Kamil" userId="271ed2e9-29d0-411c-ab63-cdbbc081533a" providerId="ADAL" clId="{F0A3105B-966C-4D66-BF0A-2EBBDD65BEBB}" dt="2024-09-23T08:18:45.701" v="3786" actId="1076"/>
        <pc:sldMkLst>
          <pc:docMk/>
          <pc:sldMk cId="4205966119" sldId="284"/>
        </pc:sldMkLst>
        <pc:spChg chg="del">
          <ac:chgData name="Szkola, Kamil" userId="271ed2e9-29d0-411c-ab63-cdbbc081533a" providerId="ADAL" clId="{F0A3105B-966C-4D66-BF0A-2EBBDD65BEBB}" dt="2024-09-22T21:42:09.501" v="3008" actId="478"/>
          <ac:spMkLst>
            <pc:docMk/>
            <pc:sldMk cId="4205966119" sldId="284"/>
            <ac:spMk id="2" creationId="{0F191974-AC5F-DD05-A201-61498E07965C}"/>
          </ac:spMkLst>
        </pc:spChg>
        <pc:spChg chg="add del mod">
          <ac:chgData name="Szkola, Kamil" userId="271ed2e9-29d0-411c-ab63-cdbbc081533a" providerId="ADAL" clId="{F0A3105B-966C-4D66-BF0A-2EBBDD65BEBB}" dt="2024-09-23T08:18:17.101" v="3785" actId="478"/>
          <ac:spMkLst>
            <pc:docMk/>
            <pc:sldMk cId="4205966119" sldId="284"/>
            <ac:spMk id="3" creationId="{4D51CCE7-9559-2C7A-ABC3-39D200029DBD}"/>
          </ac:spMkLst>
        </pc:spChg>
        <pc:spChg chg="del">
          <ac:chgData name="Szkola, Kamil" userId="271ed2e9-29d0-411c-ab63-cdbbc081533a" providerId="ADAL" clId="{F0A3105B-966C-4D66-BF0A-2EBBDD65BEBB}" dt="2024-09-22T21:42:37.267" v="3027" actId="478"/>
          <ac:spMkLst>
            <pc:docMk/>
            <pc:sldMk cId="4205966119" sldId="284"/>
            <ac:spMk id="3" creationId="{7928830D-C2F3-FF2A-82E4-8D88F5B0AD36}"/>
          </ac:spMkLst>
        </pc:spChg>
        <pc:spChg chg="add mod">
          <ac:chgData name="Szkola, Kamil" userId="271ed2e9-29d0-411c-ab63-cdbbc081533a" providerId="ADAL" clId="{F0A3105B-966C-4D66-BF0A-2EBBDD65BEBB}" dt="2024-09-22T21:42:35.468" v="3026" actId="20577"/>
          <ac:spMkLst>
            <pc:docMk/>
            <pc:sldMk cId="4205966119" sldId="284"/>
            <ac:spMk id="4" creationId="{96F5C27E-54CB-BAF3-0C28-C1D82E70AE9F}"/>
          </ac:spMkLst>
        </pc:spChg>
        <pc:spChg chg="add del mod">
          <ac:chgData name="Szkola, Kamil" userId="271ed2e9-29d0-411c-ab63-cdbbc081533a" providerId="ADAL" clId="{F0A3105B-966C-4D66-BF0A-2EBBDD65BEBB}" dt="2024-09-23T08:18:14.564" v="3783" actId="478"/>
          <ac:spMkLst>
            <pc:docMk/>
            <pc:sldMk cId="4205966119" sldId="284"/>
            <ac:spMk id="5" creationId="{D4170FC3-1AE6-5B65-DD5D-53083A29FD8D}"/>
          </ac:spMkLst>
        </pc:spChg>
        <pc:spChg chg="add mod">
          <ac:chgData name="Szkola, Kamil" userId="271ed2e9-29d0-411c-ab63-cdbbc081533a" providerId="ADAL" clId="{F0A3105B-966C-4D66-BF0A-2EBBDD65BEBB}" dt="2024-09-22T21:58:07.711" v="3648" actId="1076"/>
          <ac:spMkLst>
            <pc:docMk/>
            <pc:sldMk cId="4205966119" sldId="284"/>
            <ac:spMk id="6" creationId="{1D64C546-0684-A837-8BA0-F07AA723FC74}"/>
          </ac:spMkLst>
        </pc:spChg>
        <pc:spChg chg="add mod">
          <ac:chgData name="Szkola, Kamil" userId="271ed2e9-29d0-411c-ab63-cdbbc081533a" providerId="ADAL" clId="{F0A3105B-966C-4D66-BF0A-2EBBDD65BEBB}" dt="2024-09-22T22:06:54.190" v="3716" actId="1076"/>
          <ac:spMkLst>
            <pc:docMk/>
            <pc:sldMk cId="4205966119" sldId="284"/>
            <ac:spMk id="7" creationId="{74320498-038D-2536-F27B-56B38B641FC1}"/>
          </ac:spMkLst>
        </pc:spChg>
        <pc:spChg chg="add mod">
          <ac:chgData name="Szkola, Kamil" userId="271ed2e9-29d0-411c-ab63-cdbbc081533a" providerId="ADAL" clId="{F0A3105B-966C-4D66-BF0A-2EBBDD65BEBB}" dt="2024-09-23T08:18:45.701" v="3786" actId="1076"/>
          <ac:spMkLst>
            <pc:docMk/>
            <pc:sldMk cId="4205966119" sldId="284"/>
            <ac:spMk id="9" creationId="{1BB846EC-B923-0D31-73FD-8DB240BE849A}"/>
          </ac:spMkLst>
        </pc:spChg>
        <pc:picChg chg="add mod">
          <ac:chgData name="Szkola, Kamil" userId="271ed2e9-29d0-411c-ab63-cdbbc081533a" providerId="ADAL" clId="{F0A3105B-966C-4D66-BF0A-2EBBDD65BEBB}" dt="2024-09-22T22:06:54.190" v="3716" actId="1076"/>
          <ac:picMkLst>
            <pc:docMk/>
            <pc:sldMk cId="4205966119" sldId="284"/>
            <ac:picMk id="8" creationId="{EE379180-C126-ADD5-4DEC-CA4DAFF9038F}"/>
          </ac:picMkLst>
        </pc:picChg>
      </pc:sldChg>
      <pc:sldChg chg="addSp delSp modSp add del mod ord modTransition">
        <pc:chgData name="Szkola, Kamil" userId="271ed2e9-29d0-411c-ab63-cdbbc081533a" providerId="ADAL" clId="{F0A3105B-966C-4D66-BF0A-2EBBDD65BEBB}" dt="2024-09-23T08:15:04.967" v="3761" actId="47"/>
        <pc:sldMkLst>
          <pc:docMk/>
          <pc:sldMk cId="390209711" sldId="285"/>
        </pc:sldMkLst>
        <pc:spChg chg="add del mod">
          <ac:chgData name="Szkola, Kamil" userId="271ed2e9-29d0-411c-ab63-cdbbc081533a" providerId="ADAL" clId="{F0A3105B-966C-4D66-BF0A-2EBBDD65BEBB}" dt="2024-09-22T22:04:35.555" v="3702" actId="478"/>
          <ac:spMkLst>
            <pc:docMk/>
            <pc:sldMk cId="390209711" sldId="285"/>
            <ac:spMk id="3" creationId="{2D55B040-64F2-BB0E-660D-8FE20D5D6AC4}"/>
          </ac:spMkLst>
        </pc:spChg>
        <pc:spChg chg="add mod">
          <ac:chgData name="Szkola, Kamil" userId="271ed2e9-29d0-411c-ab63-cdbbc081533a" providerId="ADAL" clId="{F0A3105B-966C-4D66-BF0A-2EBBDD65BEBB}" dt="2024-09-22T22:04:33.244" v="3701"/>
          <ac:spMkLst>
            <pc:docMk/>
            <pc:sldMk cId="390209711" sldId="285"/>
            <ac:spMk id="4" creationId="{BF5435A9-9B7A-E848-A7BA-588C694FA3C5}"/>
          </ac:spMkLst>
        </pc:spChg>
        <pc:spChg chg="del">
          <ac:chgData name="Szkola, Kamil" userId="271ed2e9-29d0-411c-ab63-cdbbc081533a" providerId="ADAL" clId="{F0A3105B-966C-4D66-BF0A-2EBBDD65BEBB}" dt="2024-09-22T22:04:32.959" v="3700" actId="478"/>
          <ac:spMkLst>
            <pc:docMk/>
            <pc:sldMk cId="390209711" sldId="285"/>
            <ac:spMk id="7" creationId="{AA027979-5B58-12C4-8F65-37C1FA5E1305}"/>
          </ac:spMkLst>
        </pc:spChg>
        <pc:spChg chg="mod">
          <ac:chgData name="Szkola, Kamil" userId="271ed2e9-29d0-411c-ab63-cdbbc081533a" providerId="ADAL" clId="{F0A3105B-966C-4D66-BF0A-2EBBDD65BEBB}" dt="2024-09-22T22:12:05.234" v="3717" actId="1076"/>
          <ac:spMkLst>
            <pc:docMk/>
            <pc:sldMk cId="390209711" sldId="285"/>
            <ac:spMk id="25" creationId="{19DB0F02-AEDC-CD5B-8B74-A3D8D6A6F7A4}"/>
          </ac:spMkLst>
        </pc:spChg>
      </pc:sldChg>
      <pc:sldChg chg="add ord modTransition">
        <pc:chgData name="Szkola, Kamil" userId="271ed2e9-29d0-411c-ab63-cdbbc081533a" providerId="ADAL" clId="{F0A3105B-966C-4D66-BF0A-2EBBDD65BEBB}" dt="2024-09-23T08:13:06.040" v="3745"/>
        <pc:sldMkLst>
          <pc:docMk/>
          <pc:sldMk cId="1052177663" sldId="286"/>
        </pc:sldMkLst>
      </pc:sldChg>
      <pc:sldChg chg="addSp delSp modSp add mod ord modTransition">
        <pc:chgData name="Szkola, Kamil" userId="271ed2e9-29d0-411c-ab63-cdbbc081533a" providerId="ADAL" clId="{F0A3105B-966C-4D66-BF0A-2EBBDD65BEBB}" dt="2024-09-23T08:19:08.994" v="3795" actId="1076"/>
        <pc:sldMkLst>
          <pc:docMk/>
          <pc:sldMk cId="1935164257" sldId="287"/>
        </pc:sldMkLst>
        <pc:spChg chg="add del mod">
          <ac:chgData name="Szkola, Kamil" userId="271ed2e9-29d0-411c-ab63-cdbbc081533a" providerId="ADAL" clId="{F0A3105B-966C-4D66-BF0A-2EBBDD65BEBB}" dt="2024-09-23T08:17:53.901" v="3780" actId="478"/>
          <ac:spMkLst>
            <pc:docMk/>
            <pc:sldMk cId="1935164257" sldId="287"/>
            <ac:spMk id="3" creationId="{74C1CB36-E0E6-597F-D74E-F8777D410338}"/>
          </ac:spMkLst>
        </pc:spChg>
        <pc:spChg chg="add del mod">
          <ac:chgData name="Szkola, Kamil" userId="271ed2e9-29d0-411c-ab63-cdbbc081533a" providerId="ADAL" clId="{F0A3105B-966C-4D66-BF0A-2EBBDD65BEBB}" dt="2024-09-23T08:18:50.298" v="3787" actId="478"/>
          <ac:spMkLst>
            <pc:docMk/>
            <pc:sldMk cId="1935164257" sldId="287"/>
            <ac:spMk id="4" creationId="{3BB41570-E9B2-5086-83A9-42B7C0CC9C45}"/>
          </ac:spMkLst>
        </pc:spChg>
        <pc:spChg chg="add del mod">
          <ac:chgData name="Szkola, Kamil" userId="271ed2e9-29d0-411c-ab63-cdbbc081533a" providerId="ADAL" clId="{F0A3105B-966C-4D66-BF0A-2EBBDD65BEBB}" dt="2024-09-23T08:17:56.530" v="3781" actId="478"/>
          <ac:spMkLst>
            <pc:docMk/>
            <pc:sldMk cId="1935164257" sldId="287"/>
            <ac:spMk id="7" creationId="{CE46AA17-5E85-5B5F-A0A1-7FFCB5DE119C}"/>
          </ac:spMkLst>
        </pc:spChg>
        <pc:spChg chg="add mod">
          <ac:chgData name="Szkola, Kamil" userId="271ed2e9-29d0-411c-ab63-cdbbc081533a" providerId="ADAL" clId="{F0A3105B-966C-4D66-BF0A-2EBBDD65BEBB}" dt="2024-09-23T08:19:08.994" v="3795" actId="1076"/>
          <ac:spMkLst>
            <pc:docMk/>
            <pc:sldMk cId="1935164257" sldId="287"/>
            <ac:spMk id="8" creationId="{E7455CA8-892F-CE9E-0CCB-205FAF019B0C}"/>
          </ac:spMkLst>
        </pc:spChg>
        <pc:spChg chg="mod">
          <ac:chgData name="Szkola, Kamil" userId="271ed2e9-29d0-411c-ab63-cdbbc081533a" providerId="ADAL" clId="{F0A3105B-966C-4D66-BF0A-2EBBDD65BEBB}" dt="2024-09-23T08:19:05.042" v="3794" actId="1076"/>
          <ac:spMkLst>
            <pc:docMk/>
            <pc:sldMk cId="1935164257" sldId="287"/>
            <ac:spMk id="14" creationId="{E561AB1E-0086-0739-0D08-A225D1B16D74}"/>
          </ac:spMkLst>
        </pc:spChg>
        <pc:spChg chg="del">
          <ac:chgData name="Szkola, Kamil" userId="271ed2e9-29d0-411c-ab63-cdbbc081533a" providerId="ADAL" clId="{F0A3105B-966C-4D66-BF0A-2EBBDD65BEBB}" dt="2024-09-23T08:15:42.384" v="3766" actId="478"/>
          <ac:spMkLst>
            <pc:docMk/>
            <pc:sldMk cId="1935164257" sldId="287"/>
            <ac:spMk id="25" creationId="{19DB0F02-AEDC-CD5B-8B74-A3D8D6A6F7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A766-89A7-DE66-1F08-65A7563AA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6D9B-3C61-B650-E51B-E12E2214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C2B4-5F89-3E9C-11B6-A63E2123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1ABE-8E01-F856-5B8A-F55546A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C52C-6B4E-672B-B83A-A91D98E0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3E0F-C639-26DB-69EF-AD3AA0CB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2D49-5FC5-3B90-1AEB-BE462355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F2A7-2A87-3579-D5E4-169EEA3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4A45-A2AD-E4D2-AF9B-43014BF3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6E42-FCB2-2C99-E8CC-1380494D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E474E-7BA6-B745-3819-C9466D2C0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E590-A691-25A6-7878-863F4DEA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7412-4962-8E85-0D03-410C445A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474F-CE37-6D70-0D06-1D7A921B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9726-B017-2989-E50E-03A98810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8D65-049A-6183-FB4E-C46E0CFD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87E-B478-0159-AF30-A3DD3113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E67B-8481-48EA-0C61-DBC94A58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5120-C4F0-DA98-4389-A7DE3A54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9400-CB92-7127-EB20-98926D5A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392-55AC-49BA-21EC-5ED3F30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53D28-D7C3-C24A-9E0A-2816A630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83E-A4BE-2241-872D-2B550B19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43E6-DEAC-297C-C96B-B823E5E8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C5FC-CE98-485B-47FB-7FF637C6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0296-8448-CF3F-AA3A-F33194BD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C6A5-04CB-8F2D-3C3D-71AB69A6C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C4F1-9CA5-CE4F-FACE-A673582C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60AE1-1B28-B141-5EA0-FBF6D646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9B7E-F3EE-E377-F40F-197F5015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6911-E296-CC54-95F1-5DED225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BF2F-8868-ADBD-6A4E-2D4ED529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A32A-A8AF-30D5-BFFC-D489B859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2CA5A-DAFB-9188-3A9F-B5964385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47B5A-07AB-944C-7B16-76230A0EA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35D64-2D1D-5CCC-7239-46CCBD9FB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5B1D1-64C5-74EA-1893-D35D3A00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8E5BB-E868-32C7-0A7A-0C00C495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BA134-7EFB-47B2-F245-473D01C2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49E2-438A-DF25-90CA-F5A8DFAB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88720-6B6F-A063-C94C-1B904FE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449F5-4299-EE16-F5E1-5CA18763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CB91-7C91-D0BF-DFFB-0E8B8BE1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73153-0320-AF50-31E7-53D949E1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5EB16-1377-F581-2CA0-B3918EBF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8519B-90E1-8449-7E20-D0AE1A0A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D299-B4AC-5EB8-9A19-36BA52A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69F-72E0-A7DF-37EE-7B9C5C6B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F1DFA-13AE-2E27-0544-F6F9E696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EA88-CEB5-A7D4-F18F-1B7E270E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F7C1-58E2-E850-34EC-5BE794C2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119C-87CA-6121-561E-C2C0BEBF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8B32-96F7-65FD-95A4-654976CD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EA937-81AD-E70B-EA30-F77C1E26E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AAA3A-3263-97E4-F977-8D228C9D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4980-EA20-A4C2-6C59-2BB3BB99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E54A-8419-858E-4303-A8B7B4F9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AB95-715E-D3DF-C372-19CEDA5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995FE-1E35-A91D-A85F-DD040D9E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2241-B726-18AE-03A4-C4E61FA2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873E-7A59-9B35-9AD5-017F82DF5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07C5-84EB-40B9-9394-EBDCBF16AE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4517-78AC-47FB-53FA-7AEDD163B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5B97-C08F-28D9-E0A9-41811891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9006-1F86-4AB2-B925-A05441C2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03EA-E505-FD0F-125B-3F821D57F7FD}"/>
              </a:ext>
            </a:extLst>
          </p:cNvPr>
          <p:cNvSpPr txBox="1"/>
          <p:nvPr/>
        </p:nvSpPr>
        <p:spPr>
          <a:xfrm>
            <a:off x="735364" y="2859080"/>
            <a:ext cx="420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Medical Report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0F8FB-AA56-2547-A8B1-4672B3C42CA5}"/>
              </a:ext>
            </a:extLst>
          </p:cNvPr>
          <p:cNvSpPr txBox="1"/>
          <p:nvPr/>
        </p:nvSpPr>
        <p:spPr>
          <a:xfrm>
            <a:off x="7199440" y="424003"/>
            <a:ext cx="375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0B068-1528-F003-77A3-9F32E3F4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79" y="3699807"/>
            <a:ext cx="4276826" cy="869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B6C66C-CF73-B570-9427-DE3627FEE34F}"/>
              </a:ext>
            </a:extLst>
          </p:cNvPr>
          <p:cNvSpPr txBox="1"/>
          <p:nvPr/>
        </p:nvSpPr>
        <p:spPr>
          <a:xfrm>
            <a:off x="6554254" y="824113"/>
            <a:ext cx="50442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The dataset contains 7679 records and 13 columns which are: </a:t>
            </a:r>
            <a:br>
              <a:rPr lang="pl-PL" sz="1100" dirty="0"/>
            </a:br>
            <a:endParaRPr lang="pl-PL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/>
              <a:t>Unique_ID </a:t>
            </a:r>
            <a:r>
              <a:rPr lang="pl-PL" sz="1100" dirty="0"/>
              <a:t>- Unique identifier for each record,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# Pregnancies</a:t>
            </a:r>
            <a:r>
              <a:rPr lang="pl-PL" sz="1100" b="1" dirty="0"/>
              <a:t> </a:t>
            </a:r>
            <a:r>
              <a:rPr lang="pl-PL" sz="1100" dirty="0"/>
              <a:t>-</a:t>
            </a:r>
            <a:r>
              <a:rPr lang="en-US" sz="1100" dirty="0"/>
              <a:t> Number of pregnancies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Blood </a:t>
            </a:r>
            <a:r>
              <a:rPr lang="en-US" sz="1100" b="1" dirty="0" err="1"/>
              <a:t>Chemestry~I</a:t>
            </a:r>
            <a:r>
              <a:rPr lang="en-US" sz="1100" dirty="0"/>
              <a:t>, </a:t>
            </a:r>
            <a:r>
              <a:rPr lang="en-US" sz="1100" b="1" dirty="0"/>
              <a:t>Blood </a:t>
            </a:r>
            <a:r>
              <a:rPr lang="en-US" sz="1100" b="1" dirty="0" err="1"/>
              <a:t>Chemisty~II</a:t>
            </a:r>
            <a:r>
              <a:rPr lang="en-US" sz="1100" dirty="0"/>
              <a:t>, </a:t>
            </a:r>
            <a:r>
              <a:rPr lang="en-US" sz="1100" b="1" dirty="0"/>
              <a:t>Blood </a:t>
            </a:r>
            <a:r>
              <a:rPr lang="en-US" sz="1100" b="1" dirty="0" err="1"/>
              <a:t>Chemisty~III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Different blood chemistry measurements</a:t>
            </a:r>
            <a:r>
              <a:rPr lang="pl-PL" sz="1100" dirty="0"/>
              <a:t>,</a:t>
            </a:r>
            <a:r>
              <a:rPr lang="en-US" sz="1100" dirty="0"/>
              <a:t> </a:t>
            </a:r>
            <a:endParaRPr lang="pl-PL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Blood Pressure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Blood pressure level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Skin Thickness</a:t>
            </a:r>
            <a:r>
              <a:rPr lang="en-US" sz="1100" dirty="0"/>
              <a:t> </a:t>
            </a:r>
            <a:r>
              <a:rPr lang="pl-PL" sz="1100" dirty="0"/>
              <a:t>- Probably</a:t>
            </a:r>
            <a:r>
              <a:rPr lang="en-US" sz="1100" dirty="0"/>
              <a:t> </a:t>
            </a:r>
            <a:r>
              <a:rPr lang="pl-PL" sz="1100" dirty="0"/>
              <a:t>defining the skin thickness,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BMI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Body Mass Index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Genetic Predisposition Factor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Factor indicating genetic risk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Age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Age of the patient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Air </a:t>
            </a:r>
            <a:r>
              <a:rPr lang="en-US" sz="1100" b="1" dirty="0" err="1"/>
              <a:t>Qual'ty</a:t>
            </a:r>
            <a:r>
              <a:rPr lang="en-US" sz="1100" b="1" dirty="0"/>
              <a:t> Index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Air quality index in the patient’s </a:t>
            </a:r>
            <a:r>
              <a:rPr lang="en-US" sz="1100" dirty="0" err="1"/>
              <a:t>environmen</a:t>
            </a:r>
            <a:r>
              <a:rPr lang="pl-PL" sz="1100" dirty="0"/>
              <a:t>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$</a:t>
            </a:r>
            <a:r>
              <a:rPr lang="en-US" sz="1100" b="1" dirty="0" err="1"/>
              <a:t>tate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The state where the patient resides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Outcome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The binary target variable, indicating whether the disease is present (0 = no disease, 1 = disease)</a:t>
            </a:r>
          </a:p>
          <a:p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BAA89-A531-1390-0212-18CDDDC70C7B}"/>
              </a:ext>
            </a:extLst>
          </p:cNvPr>
          <p:cNvSpPr txBox="1"/>
          <p:nvPr/>
        </p:nvSpPr>
        <p:spPr>
          <a:xfrm>
            <a:off x="6792684" y="4734110"/>
            <a:ext cx="4705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Initially, the dataset was not clean so a few steps had to be taken before any work was conducted. The cleanup steps included: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Removing half of the rows as each record was followed by a row full of empty values,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Cleaning column names,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Removing any potential duplicate records,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Deleting entries with state code equal to „KU” as there is no such state in the USA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71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314179-059E-2F5D-F90B-72C4D97693D5}"/>
              </a:ext>
            </a:extLst>
          </p:cNvPr>
          <p:cNvSpPr txBox="1"/>
          <p:nvPr/>
        </p:nvSpPr>
        <p:spPr>
          <a:xfrm>
            <a:off x="-10497820" y="25400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D4965-D84D-66BC-54AE-6848A154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9576" y="3483630"/>
            <a:ext cx="10287551" cy="2609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E0F026-01F9-77C6-9B1D-461669008BAA}"/>
              </a:ext>
            </a:extLst>
          </p:cNvPr>
          <p:cNvSpPr/>
          <p:nvPr/>
        </p:nvSpPr>
        <p:spPr>
          <a:xfrm>
            <a:off x="-12179576" y="5872714"/>
            <a:ext cx="10172700" cy="220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58C7C-7A99-A80E-C25B-CEF2F527D1B2}"/>
              </a:ext>
            </a:extLst>
          </p:cNvPr>
          <p:cNvSpPr txBox="1"/>
          <p:nvPr/>
        </p:nvSpPr>
        <p:spPr>
          <a:xfrm>
            <a:off x="-11609681" y="1354405"/>
            <a:ext cx="9602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After investigating the data further there was a possibility of detecting some abnormal values (outliers) that may cause the data to be inconsistent. </a:t>
            </a:r>
            <a:br>
              <a:rPr lang="pl-PL" sz="2400" dirty="0"/>
            </a:br>
            <a:r>
              <a:rPr lang="pl-PL" sz="2400" dirty="0"/>
              <a:t>For instance, there is a low probability that a few examined people had 17 pregnancies or a skin thickness level equal to 99 when the average is 20.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922B8-2177-46CA-2D47-311B89901D93}"/>
              </a:ext>
            </a:extLst>
          </p:cNvPr>
          <p:cNvSpPr txBox="1"/>
          <p:nvPr/>
        </p:nvSpPr>
        <p:spPr>
          <a:xfrm>
            <a:off x="-11158221" y="7712434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D971BD3-69DE-B6A9-9BC3-F3B5D33E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17234" y="9289980"/>
            <a:ext cx="9892865" cy="47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AB630-E0F3-3055-949B-A5BFCBE6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949" y="-7384945"/>
            <a:ext cx="4205386" cy="301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8E9D2-FA41-362E-59F8-3CB3F629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29" y="-4311435"/>
            <a:ext cx="4094719" cy="2974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48ABF5-4CE1-09CA-4473-FA25A4748087}"/>
              </a:ext>
            </a:extLst>
          </p:cNvPr>
          <p:cNvSpPr txBox="1"/>
          <p:nvPr/>
        </p:nvSpPr>
        <p:spPr>
          <a:xfrm>
            <a:off x="2303780" y="4566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Empty values – null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40AC-ABE4-BE5F-42A3-9BA5EAABBD75}"/>
              </a:ext>
            </a:extLst>
          </p:cNvPr>
          <p:cNvSpPr txBox="1"/>
          <p:nvPr/>
        </p:nvSpPr>
        <p:spPr>
          <a:xfrm>
            <a:off x="788504" y="1354405"/>
            <a:ext cx="10243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A few records contained empty values in columns Air Quality Index, Blood Chemestry~I</a:t>
            </a:r>
            <a:br>
              <a:rPr lang="pl-PL" sz="2200" dirty="0"/>
            </a:br>
            <a:r>
              <a:rPr lang="pl-PL" sz="2200" dirty="0"/>
              <a:t>and Blood Chemestry~II. The decision on how to handle them was correlated with their</a:t>
            </a:r>
            <a:br>
              <a:rPr lang="pl-PL" sz="2200" dirty="0"/>
            </a:br>
            <a:r>
              <a:rPr lang="pl-PL" sz="2200" dirty="0"/>
              <a:t>data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Air Quality Index – empty values were filled with the average Air Quality Index of the</a:t>
            </a:r>
            <a:br>
              <a:rPr lang="pl-PL" sz="2200" dirty="0"/>
            </a:br>
            <a:r>
              <a:rPr lang="pl-PL" sz="2200" dirty="0"/>
              <a:t>state of each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Blood Chemestry~I – empty values were filled with the average Blood Chemestry~I by</a:t>
            </a:r>
            <a:br>
              <a:rPr lang="pl-PL" sz="2200" dirty="0"/>
            </a:br>
            <a:r>
              <a:rPr lang="pl-PL" sz="2200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Blood Chemestry~II – empty values were filled with the mode of Blood Chemestry~II</a:t>
            </a:r>
            <a:br>
              <a:rPr lang="pl-PL" sz="2200" dirty="0"/>
            </a:br>
            <a:r>
              <a:rPr lang="pl-PL" sz="2200" dirty="0"/>
              <a:t>by outcome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7DABD-7540-E6A1-8DDE-0612C7999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80" y="5133279"/>
            <a:ext cx="5459641" cy="1095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1F1959-291E-F93F-3B99-4830C2BEF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046" y="5172430"/>
            <a:ext cx="5459641" cy="11073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688AC7-9F3A-BAA5-E395-DE892FAD29AA}"/>
              </a:ext>
            </a:extLst>
          </p:cNvPr>
          <p:cNvSpPr txBox="1"/>
          <p:nvPr/>
        </p:nvSpPr>
        <p:spPr>
          <a:xfrm>
            <a:off x="540280" y="-6036642"/>
            <a:ext cx="62217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Examining the distribution helped point out that some extreme values may have an impact on the outcome. </a:t>
            </a:r>
            <a:br>
              <a:rPr lang="pl-PL" sz="2400" dirty="0"/>
            </a:br>
            <a:r>
              <a:rPr lang="pl-PL" sz="2400" dirty="0"/>
              <a:t>Finally, the decision was made to remove outliers from columns # Pregnancies and Skin Thickness but for other features logical boundries were set. The data was filtered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Age has to be between values 0 and 120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BMI has to be between values 10 and 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Blood pressure has to be between values </a:t>
            </a:r>
            <a:br>
              <a:rPr lang="pl-PL" sz="2400" dirty="0"/>
            </a:br>
            <a:r>
              <a:rPr lang="pl-PL" sz="2400" dirty="0"/>
              <a:t>50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53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20F6B-62F1-8A0E-B23F-4EEC4A896E6C}"/>
              </a:ext>
            </a:extLst>
          </p:cNvPr>
          <p:cNvSpPr txBox="1"/>
          <p:nvPr/>
        </p:nvSpPr>
        <p:spPr>
          <a:xfrm>
            <a:off x="1094862" y="424003"/>
            <a:ext cx="314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7D5FB-87D3-9C3F-9BA7-A88AD270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8" y="1893708"/>
            <a:ext cx="4449624" cy="1128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D0146F-9CA6-52DB-CF2F-6A74845A8A29}"/>
              </a:ext>
            </a:extLst>
          </p:cNvPr>
          <p:cNvSpPr/>
          <p:nvPr/>
        </p:nvSpPr>
        <p:spPr>
          <a:xfrm>
            <a:off x="593468" y="2887133"/>
            <a:ext cx="4449624" cy="135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FC88D-7EC1-C4CD-F33D-6A74613C1B11}"/>
              </a:ext>
            </a:extLst>
          </p:cNvPr>
          <p:cNvSpPr txBox="1"/>
          <p:nvPr/>
        </p:nvSpPr>
        <p:spPr>
          <a:xfrm>
            <a:off x="593468" y="974190"/>
            <a:ext cx="4702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After investigating the data further there was a possibility of detecting some abnormal values (outliers) that may cause the data to be inconsistent. </a:t>
            </a:r>
            <a:br>
              <a:rPr lang="pl-PL" sz="1100" dirty="0"/>
            </a:br>
            <a:r>
              <a:rPr lang="pl-PL" sz="1100" dirty="0"/>
              <a:t>For instance, there is a low probability that a few examined people had 17 pregnancies or a skin thickness level equal to 99 when the average is 20. 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5A170-61B1-F0A3-00BB-1E905C1A185F}"/>
              </a:ext>
            </a:extLst>
          </p:cNvPr>
          <p:cNvSpPr txBox="1"/>
          <p:nvPr/>
        </p:nvSpPr>
        <p:spPr>
          <a:xfrm>
            <a:off x="977193" y="3299697"/>
            <a:ext cx="339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30C6C8C-9A04-81E3-BAD4-995E9868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8" y="3902262"/>
            <a:ext cx="4344807" cy="21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0F3024-90C7-70EF-C79C-0434846F6F15}"/>
              </a:ext>
            </a:extLst>
          </p:cNvPr>
          <p:cNvSpPr txBox="1"/>
          <p:nvPr/>
        </p:nvSpPr>
        <p:spPr>
          <a:xfrm>
            <a:off x="6781548" y="561799"/>
            <a:ext cx="296631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Examining the distribution helped point out that some extreme values may have an impact on the outcome. </a:t>
            </a:r>
            <a:br>
              <a:rPr lang="pl-PL" sz="1100" dirty="0"/>
            </a:br>
            <a:r>
              <a:rPr lang="pl-PL" sz="1100" dirty="0"/>
              <a:t>Finally, the decision was made to remove outliers from columns # Pregnancies and Skin Thickness but for other features logical boundries were set. The data was filtered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Age has to be between values 0 and 120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BMI has to be between values 10 and 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pressure has to be between values </a:t>
            </a:r>
            <a:br>
              <a:rPr lang="pl-PL" sz="1100" dirty="0"/>
            </a:br>
            <a:r>
              <a:rPr lang="pl-PL" sz="1100" dirty="0"/>
              <a:t>50 and 200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2EB40-5E9B-B0EE-E9DC-8B436F3D3B0B}"/>
              </a:ext>
            </a:extLst>
          </p:cNvPr>
          <p:cNvSpPr txBox="1"/>
          <p:nvPr/>
        </p:nvSpPr>
        <p:spPr>
          <a:xfrm>
            <a:off x="7258392" y="3028889"/>
            <a:ext cx="351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Empty values – null 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6F6A1-DFD1-3D97-EF6B-35227809CAB8}"/>
              </a:ext>
            </a:extLst>
          </p:cNvPr>
          <p:cNvSpPr txBox="1"/>
          <p:nvPr/>
        </p:nvSpPr>
        <p:spPr>
          <a:xfrm>
            <a:off x="6257492" y="3703183"/>
            <a:ext cx="5748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 few records contained empty values in columns Air Quality Index, Blood Chemestry~I</a:t>
            </a:r>
            <a:br>
              <a:rPr lang="pl-PL" sz="1100" dirty="0"/>
            </a:br>
            <a:r>
              <a:rPr lang="pl-PL" sz="1100" dirty="0"/>
              <a:t>and Blood Chemestry~II. The decision on how to handle them was correlated with their</a:t>
            </a:r>
            <a:br>
              <a:rPr lang="pl-PL" sz="1100" dirty="0"/>
            </a:br>
            <a:r>
              <a:rPr lang="pl-PL" sz="1100" dirty="0"/>
              <a:t>data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Air Quality Index – empty values were filled with the average Air Quality Index of the</a:t>
            </a:r>
            <a:br>
              <a:rPr lang="pl-PL" sz="1100" dirty="0"/>
            </a:br>
            <a:r>
              <a:rPr lang="pl-PL" sz="1100" dirty="0"/>
              <a:t>state of each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Chemestry~I – empty values were filled with the average Blood Chemestry~I by</a:t>
            </a:r>
            <a:br>
              <a:rPr lang="pl-PL" sz="1100" dirty="0"/>
            </a:br>
            <a:r>
              <a:rPr lang="pl-PL" sz="1100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Chemestry~II – empty values were filled with the mode of Blood Chemestry~II</a:t>
            </a:r>
            <a:br>
              <a:rPr lang="pl-PL" sz="1100" dirty="0"/>
            </a:br>
            <a:r>
              <a:rPr lang="pl-PL" sz="1100" dirty="0"/>
              <a:t>by outcome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A959A3-6FBD-F6CB-44D6-9559D864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87" y="5499090"/>
            <a:ext cx="2351278" cy="471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F73C18-893A-D55C-13AC-09F058A00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927" y="5499090"/>
            <a:ext cx="2614464" cy="530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9884E2-21C1-01C0-0B74-12C548E12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548" y="541325"/>
            <a:ext cx="1317452" cy="944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5F2621-4339-754C-C9FD-FF11E396F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913" y="1528741"/>
            <a:ext cx="1287542" cy="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4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306AD-9F1A-F3B8-F332-1D9DF14F50E7}"/>
              </a:ext>
            </a:extLst>
          </p:cNvPr>
          <p:cNvSpPr txBox="1"/>
          <p:nvPr/>
        </p:nvSpPr>
        <p:spPr>
          <a:xfrm>
            <a:off x="836421" y="361744"/>
            <a:ext cx="385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46031-3E64-0585-E5A4-F8298740CD0D}"/>
              </a:ext>
            </a:extLst>
          </p:cNvPr>
          <p:cNvSpPr txBox="1"/>
          <p:nvPr/>
        </p:nvSpPr>
        <p:spPr>
          <a:xfrm>
            <a:off x="1578240" y="3557651"/>
            <a:ext cx="23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735BED-F4D6-C48C-C0C3-9821AB12219A}"/>
              </a:ext>
            </a:extLst>
          </p:cNvPr>
          <p:cNvSpPr txBox="1">
            <a:spLocks/>
          </p:cNvSpPr>
          <p:nvPr/>
        </p:nvSpPr>
        <p:spPr>
          <a:xfrm>
            <a:off x="696998" y="4135431"/>
            <a:ext cx="4282256" cy="7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100" dirty="0"/>
              <a:t>The model chosen for this task was Decission tree classifier due to its low complexity and high interpretability. </a:t>
            </a:r>
            <a:r>
              <a:rPr lang="en-US" sz="1100" dirty="0"/>
              <a:t>The model enables the doctor to trace the decision-making process that leads to classifying a patient as ill.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2FD473-9ABC-BC9F-F4CE-542ECB4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48" y="4894722"/>
            <a:ext cx="2919407" cy="12652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B771CA-BF39-587B-08E9-7BBD5D667A0B}"/>
              </a:ext>
            </a:extLst>
          </p:cNvPr>
          <p:cNvSpPr txBox="1"/>
          <p:nvPr/>
        </p:nvSpPr>
        <p:spPr>
          <a:xfrm>
            <a:off x="7309608" y="375009"/>
            <a:ext cx="364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240D2B6-E3E5-FA8F-3E81-9DAB11B3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44" y="914967"/>
            <a:ext cx="3547225" cy="19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58A76C-563C-30C7-26A1-BD5C8659F02E}"/>
              </a:ext>
            </a:extLst>
          </p:cNvPr>
          <p:cNvSpPr txBox="1"/>
          <p:nvPr/>
        </p:nvSpPr>
        <p:spPr>
          <a:xfrm>
            <a:off x="7309608" y="3228944"/>
            <a:ext cx="37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15A1A-B523-DF69-7BCD-41DCDED24BFA}"/>
              </a:ext>
            </a:extLst>
          </p:cNvPr>
          <p:cNvSpPr txBox="1"/>
          <p:nvPr/>
        </p:nvSpPr>
        <p:spPr>
          <a:xfrm>
            <a:off x="10608659" y="6256016"/>
            <a:ext cx="95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Kamil Szkoła</a:t>
            </a:r>
            <a:endParaRPr lang="en-US" sz="1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377FD9-43F7-CEA5-FD9A-5E92E28A2B30}"/>
              </a:ext>
            </a:extLst>
          </p:cNvPr>
          <p:cNvSpPr txBox="1">
            <a:spLocks/>
          </p:cNvSpPr>
          <p:nvPr/>
        </p:nvSpPr>
        <p:spPr>
          <a:xfrm>
            <a:off x="836421" y="1116324"/>
            <a:ext cx="4473908" cy="208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100" dirty="0"/>
              <a:t>A further analysis helped discover some key insights. </a:t>
            </a:r>
          </a:p>
          <a:p>
            <a:r>
              <a:rPr lang="en-US" sz="1100" dirty="0"/>
              <a:t>The target variable (Outcome) indicates that around 35% of the</a:t>
            </a:r>
            <a:br>
              <a:rPr lang="pl-PL" sz="1100" dirty="0"/>
            </a:br>
            <a:r>
              <a:rPr lang="en-US" sz="1100" dirty="0"/>
              <a:t>patients in this dataset </a:t>
            </a:r>
            <a:r>
              <a:rPr lang="pl-PL" sz="1100" dirty="0"/>
              <a:t>were labeled as having an illness,</a:t>
            </a:r>
          </a:p>
          <a:p>
            <a:r>
              <a:rPr lang="en-US" sz="1100" dirty="0"/>
              <a:t>Outcome is correlated the most with </a:t>
            </a:r>
            <a:r>
              <a:rPr lang="pl-PL" sz="1100" dirty="0"/>
              <a:t>B</a:t>
            </a:r>
            <a:r>
              <a:rPr lang="en-US" sz="1100" dirty="0" err="1"/>
              <a:t>lood</a:t>
            </a:r>
            <a:r>
              <a:rPr lang="en-US" sz="1100" dirty="0"/>
              <a:t> </a:t>
            </a:r>
            <a:r>
              <a:rPr lang="pl-PL" sz="1100" dirty="0"/>
              <a:t>C</a:t>
            </a:r>
            <a:r>
              <a:rPr lang="en-US" sz="1100" dirty="0" err="1"/>
              <a:t>hemistry~I</a:t>
            </a:r>
            <a:r>
              <a:rPr lang="en-US" sz="1100" dirty="0"/>
              <a:t>, BMI and</a:t>
            </a:r>
            <a:br>
              <a:rPr lang="pl-PL" sz="1100" dirty="0"/>
            </a:br>
            <a:r>
              <a:rPr lang="pl-PL" sz="1100" dirty="0"/>
              <a:t>N</a:t>
            </a:r>
            <a:r>
              <a:rPr lang="en-US" sz="1100" dirty="0"/>
              <a:t>umber of Pregnancies</a:t>
            </a:r>
            <a:r>
              <a:rPr lang="pl-PL" sz="1100" dirty="0"/>
              <a:t> </a:t>
            </a:r>
            <a:r>
              <a:rPr lang="en-US" sz="1100" dirty="0"/>
              <a:t>suggesting these may be important predictors</a:t>
            </a:r>
            <a:br>
              <a:rPr lang="pl-PL" sz="1100" dirty="0"/>
            </a:br>
            <a:r>
              <a:rPr lang="en-US" sz="1100" dirty="0"/>
              <a:t>of</a:t>
            </a:r>
            <a:r>
              <a:rPr lang="pl-PL" sz="1100" dirty="0"/>
              <a:t> the</a:t>
            </a:r>
            <a:r>
              <a:rPr lang="en-US" sz="1100" dirty="0"/>
              <a:t> disease</a:t>
            </a:r>
            <a:r>
              <a:rPr lang="pl-PL" sz="1100" dirty="0"/>
              <a:t>,</a:t>
            </a:r>
            <a:endParaRPr lang="en-US" sz="1100" dirty="0"/>
          </a:p>
          <a:p>
            <a:r>
              <a:rPr lang="pl-PL" sz="1100" dirty="0"/>
              <a:t>N</a:t>
            </a:r>
            <a:r>
              <a:rPr lang="en-US" sz="1100" dirty="0"/>
              <a:t>umber of Pregnancies is strongly correlated with age</a:t>
            </a:r>
            <a:r>
              <a:rPr lang="pl-PL" sz="1100" dirty="0"/>
              <a:t>,</a:t>
            </a:r>
          </a:p>
          <a:p>
            <a:r>
              <a:rPr lang="pl-PL" sz="1100" dirty="0"/>
              <a:t>People having an illness tend to have higher Blood Chemestry~I</a:t>
            </a:r>
            <a:br>
              <a:rPr lang="pl-PL" sz="1100" dirty="0"/>
            </a:br>
            <a:r>
              <a:rPr lang="pl-PL" sz="1100" dirty="0"/>
              <a:t>(average 105 vs 71 for healthy people) and Genetic Predisposition</a:t>
            </a:r>
            <a:br>
              <a:rPr lang="pl-PL" sz="1100" dirty="0"/>
            </a:br>
            <a:r>
              <a:rPr lang="pl-PL" sz="1100" dirty="0"/>
              <a:t>Factor (average 0.55 vs 0.42)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23F953-E65D-B634-284F-4088F8DB8D86}"/>
              </a:ext>
            </a:extLst>
          </p:cNvPr>
          <p:cNvSpPr txBox="1">
            <a:spLocks/>
          </p:cNvSpPr>
          <p:nvPr/>
        </p:nvSpPr>
        <p:spPr>
          <a:xfrm>
            <a:off x="6987139" y="3773075"/>
            <a:ext cx="5533338" cy="230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Based on the analysis, here are some key recommendations for the</a:t>
            </a:r>
            <a:br>
              <a:rPr lang="pl-PL" sz="1100" dirty="0"/>
            </a:br>
            <a:r>
              <a:rPr lang="en-US" sz="1100" dirty="0"/>
              <a:t>doctor to help discover patients at</a:t>
            </a:r>
            <a:r>
              <a:rPr lang="pl-PL" sz="1100" dirty="0"/>
              <a:t> a</a:t>
            </a:r>
            <a:r>
              <a:rPr lang="en-US" sz="1100" dirty="0"/>
              <a:t> higher risk for the disease:</a:t>
            </a:r>
            <a:endParaRPr lang="pl-PL" sz="1100" dirty="0"/>
          </a:p>
          <a:p>
            <a:r>
              <a:rPr lang="pl-PL" sz="1100" dirty="0"/>
              <a:t>Focus on Blood Chemestry~I and Genetic Predisposition Factor as</a:t>
            </a:r>
            <a:br>
              <a:rPr lang="pl-PL" sz="1100" dirty="0"/>
            </a:br>
            <a:r>
              <a:rPr lang="pl-PL" sz="1100" dirty="0"/>
              <a:t>higher values may indicate higher risk for the disease,</a:t>
            </a:r>
          </a:p>
          <a:p>
            <a:r>
              <a:rPr lang="en-US" sz="1100" dirty="0"/>
              <a:t>Biological factors primarily have a greater impact on the likelihood of</a:t>
            </a:r>
            <a:br>
              <a:rPr lang="pl-PL" sz="1100" dirty="0"/>
            </a:br>
            <a:r>
              <a:rPr lang="en-US" sz="1100" dirty="0"/>
              <a:t>illness, but environmental factors, such as air quality, can also play a</a:t>
            </a:r>
            <a:br>
              <a:rPr lang="pl-PL" sz="1100" dirty="0"/>
            </a:br>
            <a:r>
              <a:rPr lang="en-US" sz="1100" dirty="0"/>
              <a:t>significant role. Higher air quality index levels are associated with an</a:t>
            </a:r>
            <a:br>
              <a:rPr lang="pl-PL" sz="1100" dirty="0"/>
            </a:br>
            <a:r>
              <a:rPr lang="en-US" sz="1100" dirty="0"/>
              <a:t>increased likelihood of diagnosing </a:t>
            </a:r>
            <a:r>
              <a:rPr lang="pl-PL" sz="1100" dirty="0"/>
              <a:t>the</a:t>
            </a:r>
            <a:r>
              <a:rPr lang="en-US" sz="1100" dirty="0"/>
              <a:t> illness</a:t>
            </a:r>
            <a:r>
              <a:rPr lang="pl-PL" sz="1100" dirty="0"/>
              <a:t>,</a:t>
            </a:r>
          </a:p>
          <a:p>
            <a:r>
              <a:rPr lang="pl-PL" sz="1100" dirty="0"/>
              <a:t>Additional bilogical and environmental factors would be beneficial, so</a:t>
            </a:r>
            <a:br>
              <a:rPr lang="pl-PL" sz="1100" dirty="0"/>
            </a:br>
            <a:r>
              <a:rPr lang="pl-PL" sz="1100" dirty="0"/>
              <a:t>further examination is advised.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3207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E8EB2-44C4-1960-035F-051CDD97831E}"/>
              </a:ext>
            </a:extLst>
          </p:cNvPr>
          <p:cNvSpPr txBox="1"/>
          <p:nvPr/>
        </p:nvSpPr>
        <p:spPr>
          <a:xfrm>
            <a:off x="2303780" y="4566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83CC0-4471-FE2D-FF4C-1CD89E9BA57B}"/>
              </a:ext>
            </a:extLst>
          </p:cNvPr>
          <p:cNvSpPr/>
          <p:nvPr/>
        </p:nvSpPr>
        <p:spPr>
          <a:xfrm>
            <a:off x="16361228" y="2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2D303-B984-23D8-AEFE-7766FD4ECADA}"/>
              </a:ext>
            </a:extLst>
          </p:cNvPr>
          <p:cNvSpPr/>
          <p:nvPr/>
        </p:nvSpPr>
        <p:spPr>
          <a:xfrm>
            <a:off x="17754599" y="0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88FE-81C2-7B25-45F0-391DF6850931}"/>
              </a:ext>
            </a:extLst>
          </p:cNvPr>
          <p:cNvSpPr txBox="1"/>
          <p:nvPr/>
        </p:nvSpPr>
        <p:spPr>
          <a:xfrm>
            <a:off x="2303780" y="75432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29ECD0-A6AC-DE59-4B97-BA4E008E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99" y="10109858"/>
            <a:ext cx="7401435" cy="3207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34ADAB-BC10-C08F-FEEF-81A2140653B1}"/>
              </a:ext>
            </a:extLst>
          </p:cNvPr>
          <p:cNvSpPr txBox="1"/>
          <p:nvPr/>
        </p:nvSpPr>
        <p:spPr>
          <a:xfrm>
            <a:off x="18028996" y="291770"/>
            <a:ext cx="364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F28511D-D67C-4BE3-3711-5F5B3C40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132" y="831728"/>
            <a:ext cx="3547225" cy="19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C97360-D4BC-ABB8-9AF0-9534760D395F}"/>
              </a:ext>
            </a:extLst>
          </p:cNvPr>
          <p:cNvSpPr txBox="1"/>
          <p:nvPr/>
        </p:nvSpPr>
        <p:spPr>
          <a:xfrm>
            <a:off x="18028996" y="3145705"/>
            <a:ext cx="37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39747-85F5-6469-61F4-D81C75935B35}"/>
              </a:ext>
            </a:extLst>
          </p:cNvPr>
          <p:cNvSpPr txBox="1"/>
          <p:nvPr/>
        </p:nvSpPr>
        <p:spPr>
          <a:xfrm>
            <a:off x="21328047" y="6172777"/>
            <a:ext cx="95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Kamil Szkoła</a:t>
            </a:r>
            <a:endParaRPr lang="en-US" sz="1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E3F56E-9294-F78B-F8A4-D631794AE759}"/>
              </a:ext>
            </a:extLst>
          </p:cNvPr>
          <p:cNvSpPr txBox="1">
            <a:spLocks/>
          </p:cNvSpPr>
          <p:nvPr/>
        </p:nvSpPr>
        <p:spPr>
          <a:xfrm>
            <a:off x="1108745" y="1470794"/>
            <a:ext cx="12015979" cy="465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A further analysis helped discover some key insights. </a:t>
            </a:r>
          </a:p>
          <a:p>
            <a:r>
              <a:rPr lang="en-US" dirty="0"/>
              <a:t>The target variable (Outcome) indicates that around 35% of the</a:t>
            </a:r>
            <a:br>
              <a:rPr lang="pl-PL" dirty="0"/>
            </a:br>
            <a:r>
              <a:rPr lang="en-US" dirty="0"/>
              <a:t>patients in this dataset </a:t>
            </a:r>
            <a:r>
              <a:rPr lang="pl-PL" dirty="0"/>
              <a:t>were labeled as having an illness,</a:t>
            </a:r>
          </a:p>
          <a:p>
            <a:r>
              <a:rPr lang="en-US" dirty="0"/>
              <a:t>Outcome is correlated the most with </a:t>
            </a:r>
            <a:r>
              <a:rPr lang="pl-PL" dirty="0"/>
              <a:t>B</a:t>
            </a:r>
            <a:r>
              <a:rPr lang="en-US" dirty="0" err="1"/>
              <a:t>lood</a:t>
            </a:r>
            <a:r>
              <a:rPr lang="en-US" dirty="0"/>
              <a:t> </a:t>
            </a:r>
            <a:r>
              <a:rPr lang="pl-PL" dirty="0"/>
              <a:t>C</a:t>
            </a:r>
            <a:r>
              <a:rPr lang="en-US" dirty="0" err="1"/>
              <a:t>hemistry~I</a:t>
            </a:r>
            <a:r>
              <a:rPr lang="en-US" dirty="0"/>
              <a:t>, BMI and</a:t>
            </a:r>
            <a:br>
              <a:rPr lang="pl-PL" dirty="0"/>
            </a:br>
            <a:r>
              <a:rPr lang="pl-PL" dirty="0"/>
              <a:t>N</a:t>
            </a:r>
            <a:r>
              <a:rPr lang="en-US" dirty="0"/>
              <a:t>umber of Pregnancies</a:t>
            </a:r>
            <a:r>
              <a:rPr lang="pl-PL" dirty="0"/>
              <a:t> </a:t>
            </a:r>
            <a:r>
              <a:rPr lang="en-US" dirty="0"/>
              <a:t>suggesting these may be important predictors</a:t>
            </a:r>
            <a:br>
              <a:rPr lang="pl-PL" dirty="0"/>
            </a:br>
            <a:r>
              <a:rPr lang="en-US" dirty="0"/>
              <a:t>of</a:t>
            </a:r>
            <a:r>
              <a:rPr lang="pl-PL" dirty="0"/>
              <a:t> the</a:t>
            </a:r>
            <a:r>
              <a:rPr lang="en-US" dirty="0"/>
              <a:t> disease</a:t>
            </a:r>
            <a:r>
              <a:rPr lang="pl-PL" dirty="0"/>
              <a:t>,</a:t>
            </a:r>
            <a:endParaRPr lang="en-US" dirty="0"/>
          </a:p>
          <a:p>
            <a:r>
              <a:rPr lang="pl-PL" dirty="0"/>
              <a:t>N</a:t>
            </a:r>
            <a:r>
              <a:rPr lang="en-US" dirty="0"/>
              <a:t>umber of Pregnancies is strongly correlated with age</a:t>
            </a:r>
            <a:r>
              <a:rPr lang="pl-PL" dirty="0"/>
              <a:t>,</a:t>
            </a:r>
          </a:p>
          <a:p>
            <a:r>
              <a:rPr lang="pl-PL" dirty="0"/>
              <a:t>People having an illness tend to have higher Blood Chemestry~I</a:t>
            </a:r>
            <a:br>
              <a:rPr lang="pl-PL" dirty="0"/>
            </a:br>
            <a:r>
              <a:rPr lang="pl-PL" dirty="0"/>
              <a:t>(average 105 vs 71 for healthy people) and Genetic Predisposition</a:t>
            </a:r>
            <a:br>
              <a:rPr lang="pl-PL" dirty="0"/>
            </a:br>
            <a:r>
              <a:rPr lang="pl-PL" dirty="0"/>
              <a:t>Factor (average 0.55 vs 0.42)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8CCB03-B699-91C6-2B78-5A05F054F3EE}"/>
              </a:ext>
            </a:extLst>
          </p:cNvPr>
          <p:cNvSpPr txBox="1">
            <a:spLocks/>
          </p:cNvSpPr>
          <p:nvPr/>
        </p:nvSpPr>
        <p:spPr>
          <a:xfrm>
            <a:off x="990161" y="8438824"/>
            <a:ext cx="10542502" cy="167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The model chosen for this task was Decission tree classifier due to its low complexity and high interpretability. </a:t>
            </a:r>
            <a:r>
              <a:rPr lang="en-US" dirty="0"/>
              <a:t>The model enables the doctor to trace the decision-making process that leads to classifying a patient as ill.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64E738-B748-7208-667B-E8407D0ADA1E}"/>
              </a:ext>
            </a:extLst>
          </p:cNvPr>
          <p:cNvSpPr txBox="1">
            <a:spLocks/>
          </p:cNvSpPr>
          <p:nvPr/>
        </p:nvSpPr>
        <p:spPr>
          <a:xfrm>
            <a:off x="17932132" y="3797794"/>
            <a:ext cx="5533338" cy="230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Based on the analysis, here are some key recommendations for the</a:t>
            </a:r>
            <a:br>
              <a:rPr lang="pl-PL" sz="1100" dirty="0"/>
            </a:br>
            <a:r>
              <a:rPr lang="en-US" sz="1100" dirty="0"/>
              <a:t>doctor to help discover patients at</a:t>
            </a:r>
            <a:r>
              <a:rPr lang="pl-PL" sz="1100" dirty="0"/>
              <a:t> a</a:t>
            </a:r>
            <a:r>
              <a:rPr lang="en-US" sz="1100" dirty="0"/>
              <a:t> higher risk for the disease:</a:t>
            </a:r>
            <a:endParaRPr lang="pl-PL" sz="1100" dirty="0"/>
          </a:p>
          <a:p>
            <a:r>
              <a:rPr lang="pl-PL" sz="1100" dirty="0"/>
              <a:t>Focus on Blood Chemestry~I and Genetic Predisposition Factor as</a:t>
            </a:r>
            <a:br>
              <a:rPr lang="pl-PL" sz="1100" dirty="0"/>
            </a:br>
            <a:r>
              <a:rPr lang="pl-PL" sz="1100" dirty="0"/>
              <a:t>higher values may indicate higher risk for the disease,</a:t>
            </a:r>
          </a:p>
          <a:p>
            <a:r>
              <a:rPr lang="en-US" sz="1100" dirty="0"/>
              <a:t>Biological factors primarily have a greater impact on the likelihood of</a:t>
            </a:r>
            <a:br>
              <a:rPr lang="pl-PL" sz="1100" dirty="0"/>
            </a:br>
            <a:r>
              <a:rPr lang="en-US" sz="1100" dirty="0"/>
              <a:t>illness, but environmental factors, such as air quality, can also play a</a:t>
            </a:r>
            <a:br>
              <a:rPr lang="pl-PL" sz="1100" dirty="0"/>
            </a:br>
            <a:r>
              <a:rPr lang="en-US" sz="1100" dirty="0"/>
              <a:t>significant role. Higher air quality index levels are associated with an</a:t>
            </a:r>
            <a:br>
              <a:rPr lang="pl-PL" sz="1100" dirty="0"/>
            </a:br>
            <a:r>
              <a:rPr lang="en-US" sz="1100" dirty="0"/>
              <a:t>increased likelihood of diagnosing </a:t>
            </a:r>
            <a:r>
              <a:rPr lang="pl-PL" sz="1100" dirty="0"/>
              <a:t>the</a:t>
            </a:r>
            <a:r>
              <a:rPr lang="en-US" sz="1100" dirty="0"/>
              <a:t> illness</a:t>
            </a:r>
            <a:r>
              <a:rPr lang="pl-PL" sz="1100" dirty="0"/>
              <a:t>,</a:t>
            </a:r>
          </a:p>
          <a:p>
            <a:r>
              <a:rPr lang="pl-PL" sz="1100" dirty="0"/>
              <a:t>Additional bilogical and environmental factors would be beneficial, so</a:t>
            </a:r>
            <a:br>
              <a:rPr lang="pl-PL" sz="1100" dirty="0"/>
            </a:br>
            <a:r>
              <a:rPr lang="pl-PL" sz="1100" dirty="0"/>
              <a:t>further examination is advised.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6689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7592-6CDE-3A2C-2FA6-A63B74E6F0C9}"/>
              </a:ext>
            </a:extLst>
          </p:cNvPr>
          <p:cNvSpPr txBox="1"/>
          <p:nvPr/>
        </p:nvSpPr>
        <p:spPr>
          <a:xfrm>
            <a:off x="2303780" y="4566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EAEF69-825E-E929-D73F-E245AB23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99" y="3023258"/>
            <a:ext cx="7401435" cy="32078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4F32C-2089-A63E-1191-CDB296E498AE}"/>
              </a:ext>
            </a:extLst>
          </p:cNvPr>
          <p:cNvSpPr txBox="1"/>
          <p:nvPr/>
        </p:nvSpPr>
        <p:spPr>
          <a:xfrm>
            <a:off x="2659380" y="-6310099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376D4-DBF8-CE1F-CBE8-8074B508B6A6}"/>
              </a:ext>
            </a:extLst>
          </p:cNvPr>
          <p:cNvSpPr/>
          <p:nvPr/>
        </p:nvSpPr>
        <p:spPr>
          <a:xfrm>
            <a:off x="16361228" y="2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16A1A-B2FA-C541-CB85-891F7E5679CD}"/>
              </a:ext>
            </a:extLst>
          </p:cNvPr>
          <p:cNvSpPr/>
          <p:nvPr/>
        </p:nvSpPr>
        <p:spPr>
          <a:xfrm>
            <a:off x="17754599" y="0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92E2C-FB38-249A-3E2B-20AC5ABDF735}"/>
              </a:ext>
            </a:extLst>
          </p:cNvPr>
          <p:cNvSpPr txBox="1">
            <a:spLocks/>
          </p:cNvSpPr>
          <p:nvPr/>
        </p:nvSpPr>
        <p:spPr>
          <a:xfrm>
            <a:off x="1273845" y="1511415"/>
            <a:ext cx="10542502" cy="167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The model chosen for this task was Decission tree classifier due to its low complexity and high interpretability. </a:t>
            </a:r>
            <a:r>
              <a:rPr lang="en-US" dirty="0"/>
              <a:t>The model enables the doctor to trace the decision-making process that leads to classifying a patient as ill.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82AF5-F0F0-7AA8-30A3-CE09E04992E6}"/>
              </a:ext>
            </a:extLst>
          </p:cNvPr>
          <p:cNvSpPr txBox="1"/>
          <p:nvPr/>
        </p:nvSpPr>
        <p:spPr>
          <a:xfrm>
            <a:off x="18028996" y="291770"/>
            <a:ext cx="364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3B186D4-9144-6005-79A6-5F74DAC4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132" y="831728"/>
            <a:ext cx="3547225" cy="19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DF85E-08A5-C458-510F-4A0EC1639161}"/>
              </a:ext>
            </a:extLst>
          </p:cNvPr>
          <p:cNvSpPr txBox="1"/>
          <p:nvPr/>
        </p:nvSpPr>
        <p:spPr>
          <a:xfrm>
            <a:off x="18028996" y="3145705"/>
            <a:ext cx="37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C669E-1003-6D5F-B961-509785D17AEA}"/>
              </a:ext>
            </a:extLst>
          </p:cNvPr>
          <p:cNvSpPr txBox="1"/>
          <p:nvPr/>
        </p:nvSpPr>
        <p:spPr>
          <a:xfrm>
            <a:off x="21328047" y="6172777"/>
            <a:ext cx="95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Kamil Szkoła</a:t>
            </a:r>
            <a:endParaRPr lang="en-US" sz="1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44F604-7FC0-3A86-25E1-B1E3CC421F6D}"/>
              </a:ext>
            </a:extLst>
          </p:cNvPr>
          <p:cNvSpPr txBox="1">
            <a:spLocks/>
          </p:cNvSpPr>
          <p:nvPr/>
        </p:nvSpPr>
        <p:spPr>
          <a:xfrm>
            <a:off x="836371" y="-5004853"/>
            <a:ext cx="12015979" cy="465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A further analysis helped discover some key insights. </a:t>
            </a:r>
          </a:p>
          <a:p>
            <a:r>
              <a:rPr lang="en-US" dirty="0"/>
              <a:t>The target variable (Outcome) indicates that around 35% of the</a:t>
            </a:r>
            <a:br>
              <a:rPr lang="pl-PL" dirty="0"/>
            </a:br>
            <a:r>
              <a:rPr lang="en-US" dirty="0"/>
              <a:t>patients in this dataset </a:t>
            </a:r>
            <a:r>
              <a:rPr lang="pl-PL" dirty="0"/>
              <a:t>were labeled as having an illness,</a:t>
            </a:r>
          </a:p>
          <a:p>
            <a:r>
              <a:rPr lang="en-US" dirty="0"/>
              <a:t>Outcome is correlated the most with </a:t>
            </a:r>
            <a:r>
              <a:rPr lang="pl-PL" dirty="0"/>
              <a:t>B</a:t>
            </a:r>
            <a:r>
              <a:rPr lang="en-US" dirty="0" err="1"/>
              <a:t>lood</a:t>
            </a:r>
            <a:r>
              <a:rPr lang="en-US" dirty="0"/>
              <a:t> </a:t>
            </a:r>
            <a:r>
              <a:rPr lang="pl-PL" dirty="0"/>
              <a:t>C</a:t>
            </a:r>
            <a:r>
              <a:rPr lang="en-US" dirty="0" err="1"/>
              <a:t>hemistry~I</a:t>
            </a:r>
            <a:r>
              <a:rPr lang="en-US" dirty="0"/>
              <a:t>, BMI and</a:t>
            </a:r>
            <a:br>
              <a:rPr lang="pl-PL" dirty="0"/>
            </a:br>
            <a:r>
              <a:rPr lang="pl-PL" dirty="0"/>
              <a:t>N</a:t>
            </a:r>
            <a:r>
              <a:rPr lang="en-US" dirty="0"/>
              <a:t>umber of Pregnancies</a:t>
            </a:r>
            <a:r>
              <a:rPr lang="pl-PL" dirty="0"/>
              <a:t> </a:t>
            </a:r>
            <a:r>
              <a:rPr lang="en-US" dirty="0"/>
              <a:t>suggesting these may be important predictors</a:t>
            </a:r>
            <a:br>
              <a:rPr lang="pl-PL" dirty="0"/>
            </a:br>
            <a:r>
              <a:rPr lang="en-US" dirty="0"/>
              <a:t>of</a:t>
            </a:r>
            <a:r>
              <a:rPr lang="pl-PL" dirty="0"/>
              <a:t> the</a:t>
            </a:r>
            <a:r>
              <a:rPr lang="en-US" dirty="0"/>
              <a:t> disease</a:t>
            </a:r>
            <a:r>
              <a:rPr lang="pl-PL" dirty="0"/>
              <a:t>,</a:t>
            </a:r>
            <a:endParaRPr lang="en-US" dirty="0"/>
          </a:p>
          <a:p>
            <a:r>
              <a:rPr lang="pl-PL" dirty="0"/>
              <a:t>N</a:t>
            </a:r>
            <a:r>
              <a:rPr lang="en-US" dirty="0"/>
              <a:t>umber of Pregnancies is strongly correlated with age</a:t>
            </a:r>
            <a:r>
              <a:rPr lang="pl-PL" dirty="0"/>
              <a:t>,</a:t>
            </a:r>
          </a:p>
          <a:p>
            <a:r>
              <a:rPr lang="pl-PL" dirty="0"/>
              <a:t>People having an illness tend to have higher Blood Chemestry~I</a:t>
            </a:r>
            <a:br>
              <a:rPr lang="pl-PL" dirty="0"/>
            </a:br>
            <a:r>
              <a:rPr lang="pl-PL" dirty="0"/>
              <a:t>(average 105 vs 71 for healthy people) and Genetic Predisposition</a:t>
            </a:r>
            <a:br>
              <a:rPr lang="pl-PL" dirty="0"/>
            </a:br>
            <a:r>
              <a:rPr lang="pl-PL" dirty="0"/>
              <a:t>Factor (average 0.55 vs 0.42)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9A9B-62A7-341A-7CAB-D221DEBE735A}"/>
              </a:ext>
            </a:extLst>
          </p:cNvPr>
          <p:cNvSpPr txBox="1">
            <a:spLocks/>
          </p:cNvSpPr>
          <p:nvPr/>
        </p:nvSpPr>
        <p:spPr>
          <a:xfrm>
            <a:off x="18028996" y="4047005"/>
            <a:ext cx="5533338" cy="230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Based on the analysis, here are some key recommendations for the</a:t>
            </a:r>
            <a:br>
              <a:rPr lang="pl-PL" sz="1100" dirty="0"/>
            </a:br>
            <a:r>
              <a:rPr lang="en-US" sz="1100" dirty="0"/>
              <a:t>doctor to help discover patients at</a:t>
            </a:r>
            <a:r>
              <a:rPr lang="pl-PL" sz="1100" dirty="0"/>
              <a:t> a</a:t>
            </a:r>
            <a:r>
              <a:rPr lang="en-US" sz="1100" dirty="0"/>
              <a:t> higher risk for the disease:</a:t>
            </a:r>
            <a:endParaRPr lang="pl-PL" sz="1100" dirty="0"/>
          </a:p>
          <a:p>
            <a:r>
              <a:rPr lang="pl-PL" sz="1100" dirty="0"/>
              <a:t>Focus on Blood Chemestry~I and Genetic Predisposition Factor as</a:t>
            </a:r>
            <a:br>
              <a:rPr lang="pl-PL" sz="1100" dirty="0"/>
            </a:br>
            <a:r>
              <a:rPr lang="pl-PL" sz="1100" dirty="0"/>
              <a:t>higher values may indicate higher risk for the disease,</a:t>
            </a:r>
          </a:p>
          <a:p>
            <a:r>
              <a:rPr lang="en-US" sz="1100" dirty="0"/>
              <a:t>Biological factors primarily have a greater impact on the likelihood of</a:t>
            </a:r>
            <a:br>
              <a:rPr lang="pl-PL" sz="1100" dirty="0"/>
            </a:br>
            <a:r>
              <a:rPr lang="en-US" sz="1100" dirty="0"/>
              <a:t>illness, but environmental factors, such as air quality, can also play a</a:t>
            </a:r>
            <a:br>
              <a:rPr lang="pl-PL" sz="1100" dirty="0"/>
            </a:br>
            <a:r>
              <a:rPr lang="en-US" sz="1100" dirty="0"/>
              <a:t>significant role. Higher air quality index levels are associated with an</a:t>
            </a:r>
            <a:br>
              <a:rPr lang="pl-PL" sz="1100" dirty="0"/>
            </a:br>
            <a:r>
              <a:rPr lang="en-US" sz="1100" dirty="0"/>
              <a:t>increased likelihood of diagnosing </a:t>
            </a:r>
            <a:r>
              <a:rPr lang="pl-PL" sz="1100" dirty="0"/>
              <a:t>the</a:t>
            </a:r>
            <a:r>
              <a:rPr lang="en-US" sz="1100" dirty="0"/>
              <a:t> illness</a:t>
            </a:r>
            <a:r>
              <a:rPr lang="pl-PL" sz="1100" dirty="0"/>
              <a:t>,</a:t>
            </a:r>
          </a:p>
          <a:p>
            <a:r>
              <a:rPr lang="pl-PL" sz="1100" dirty="0"/>
              <a:t>Additional bilogical and environmental factors would be beneficial, so</a:t>
            </a:r>
            <a:br>
              <a:rPr lang="pl-PL" sz="1100" dirty="0"/>
            </a:br>
            <a:r>
              <a:rPr lang="pl-PL" sz="1100" dirty="0"/>
              <a:t>further examination is advised.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21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306AD-9F1A-F3B8-F332-1D9DF14F50E7}"/>
              </a:ext>
            </a:extLst>
          </p:cNvPr>
          <p:cNvSpPr txBox="1"/>
          <p:nvPr/>
        </p:nvSpPr>
        <p:spPr>
          <a:xfrm>
            <a:off x="836421" y="361744"/>
            <a:ext cx="385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46031-3E64-0585-E5A4-F8298740CD0D}"/>
              </a:ext>
            </a:extLst>
          </p:cNvPr>
          <p:cNvSpPr txBox="1"/>
          <p:nvPr/>
        </p:nvSpPr>
        <p:spPr>
          <a:xfrm>
            <a:off x="1578240" y="3557651"/>
            <a:ext cx="23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735BED-F4D6-C48C-C0C3-9821AB12219A}"/>
              </a:ext>
            </a:extLst>
          </p:cNvPr>
          <p:cNvSpPr txBox="1">
            <a:spLocks/>
          </p:cNvSpPr>
          <p:nvPr/>
        </p:nvSpPr>
        <p:spPr>
          <a:xfrm>
            <a:off x="696998" y="4135431"/>
            <a:ext cx="4282256" cy="7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100" dirty="0"/>
              <a:t>The model chosen for this task was Decission tree classifier due to its low complexity and high interpretability. </a:t>
            </a:r>
            <a:r>
              <a:rPr lang="en-US" sz="1100" dirty="0"/>
              <a:t>The model enables the doctor to trace the decision-making process that leads to classifying a patient as ill.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2FD473-9ABC-BC9F-F4CE-542ECB4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48" y="4894722"/>
            <a:ext cx="2919407" cy="12652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B771CA-BF39-587B-08E9-7BBD5D667A0B}"/>
              </a:ext>
            </a:extLst>
          </p:cNvPr>
          <p:cNvSpPr txBox="1"/>
          <p:nvPr/>
        </p:nvSpPr>
        <p:spPr>
          <a:xfrm>
            <a:off x="7309608" y="375009"/>
            <a:ext cx="364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240D2B6-E3E5-FA8F-3E81-9DAB11B3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44" y="914967"/>
            <a:ext cx="3547225" cy="19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58A76C-563C-30C7-26A1-BD5C8659F02E}"/>
              </a:ext>
            </a:extLst>
          </p:cNvPr>
          <p:cNvSpPr txBox="1"/>
          <p:nvPr/>
        </p:nvSpPr>
        <p:spPr>
          <a:xfrm>
            <a:off x="7309608" y="3228944"/>
            <a:ext cx="37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15A1A-B523-DF69-7BCD-41DCDED24BFA}"/>
              </a:ext>
            </a:extLst>
          </p:cNvPr>
          <p:cNvSpPr txBox="1"/>
          <p:nvPr/>
        </p:nvSpPr>
        <p:spPr>
          <a:xfrm>
            <a:off x="10608659" y="6256016"/>
            <a:ext cx="95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Kamil Szkoła</a:t>
            </a:r>
            <a:endParaRPr lang="en-US" sz="1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377FD9-43F7-CEA5-FD9A-5E92E28A2B30}"/>
              </a:ext>
            </a:extLst>
          </p:cNvPr>
          <p:cNvSpPr txBox="1">
            <a:spLocks/>
          </p:cNvSpPr>
          <p:nvPr/>
        </p:nvSpPr>
        <p:spPr>
          <a:xfrm>
            <a:off x="836421" y="1116324"/>
            <a:ext cx="4473908" cy="208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100" dirty="0"/>
              <a:t>A further analysis helped discover some key insights. </a:t>
            </a:r>
          </a:p>
          <a:p>
            <a:r>
              <a:rPr lang="en-US" sz="1100" dirty="0"/>
              <a:t>The target variable (Outcome) indicates that around 35% of the</a:t>
            </a:r>
            <a:br>
              <a:rPr lang="pl-PL" sz="1100" dirty="0"/>
            </a:br>
            <a:r>
              <a:rPr lang="en-US" sz="1100" dirty="0"/>
              <a:t>patients in this dataset </a:t>
            </a:r>
            <a:r>
              <a:rPr lang="pl-PL" sz="1100" dirty="0"/>
              <a:t>were labeled as having an illness,</a:t>
            </a:r>
          </a:p>
          <a:p>
            <a:r>
              <a:rPr lang="en-US" sz="1100" dirty="0"/>
              <a:t>Outcome is correlated the most with </a:t>
            </a:r>
            <a:r>
              <a:rPr lang="pl-PL" sz="1100" dirty="0"/>
              <a:t>B</a:t>
            </a:r>
            <a:r>
              <a:rPr lang="en-US" sz="1100" dirty="0" err="1"/>
              <a:t>lood</a:t>
            </a:r>
            <a:r>
              <a:rPr lang="en-US" sz="1100" dirty="0"/>
              <a:t> </a:t>
            </a:r>
            <a:r>
              <a:rPr lang="pl-PL" sz="1100" dirty="0"/>
              <a:t>C</a:t>
            </a:r>
            <a:r>
              <a:rPr lang="en-US" sz="1100" dirty="0" err="1"/>
              <a:t>hemistry~I</a:t>
            </a:r>
            <a:r>
              <a:rPr lang="en-US" sz="1100" dirty="0"/>
              <a:t>, BMI and</a:t>
            </a:r>
            <a:br>
              <a:rPr lang="pl-PL" sz="1100" dirty="0"/>
            </a:br>
            <a:r>
              <a:rPr lang="pl-PL" sz="1100" dirty="0"/>
              <a:t>N</a:t>
            </a:r>
            <a:r>
              <a:rPr lang="en-US" sz="1100" dirty="0"/>
              <a:t>umber of Pregnancies</a:t>
            </a:r>
            <a:r>
              <a:rPr lang="pl-PL" sz="1100" dirty="0"/>
              <a:t> </a:t>
            </a:r>
            <a:r>
              <a:rPr lang="en-US" sz="1100" dirty="0"/>
              <a:t>suggesting these may be important predictors</a:t>
            </a:r>
            <a:br>
              <a:rPr lang="pl-PL" sz="1100" dirty="0"/>
            </a:br>
            <a:r>
              <a:rPr lang="en-US" sz="1100" dirty="0"/>
              <a:t>of</a:t>
            </a:r>
            <a:r>
              <a:rPr lang="pl-PL" sz="1100" dirty="0"/>
              <a:t> the</a:t>
            </a:r>
            <a:r>
              <a:rPr lang="en-US" sz="1100" dirty="0"/>
              <a:t> disease</a:t>
            </a:r>
            <a:r>
              <a:rPr lang="pl-PL" sz="1100" dirty="0"/>
              <a:t>,</a:t>
            </a:r>
            <a:endParaRPr lang="en-US" sz="1100" dirty="0"/>
          </a:p>
          <a:p>
            <a:r>
              <a:rPr lang="pl-PL" sz="1100" dirty="0"/>
              <a:t>N</a:t>
            </a:r>
            <a:r>
              <a:rPr lang="en-US" sz="1100" dirty="0"/>
              <a:t>umber of Pregnancies is strongly correlated with age</a:t>
            </a:r>
            <a:r>
              <a:rPr lang="pl-PL" sz="1100" dirty="0"/>
              <a:t>,</a:t>
            </a:r>
          </a:p>
          <a:p>
            <a:r>
              <a:rPr lang="pl-PL" sz="1100" dirty="0"/>
              <a:t>People having an illness tend to have higher Blood Chemestry~I</a:t>
            </a:r>
            <a:br>
              <a:rPr lang="pl-PL" sz="1100" dirty="0"/>
            </a:br>
            <a:r>
              <a:rPr lang="pl-PL" sz="1100" dirty="0"/>
              <a:t>(average 105 vs 71 for healthy people) and Genetic Predisposition</a:t>
            </a:r>
            <a:br>
              <a:rPr lang="pl-PL" sz="1100" dirty="0"/>
            </a:br>
            <a:r>
              <a:rPr lang="pl-PL" sz="1100" dirty="0"/>
              <a:t>Factor (average 0.55 vs 0.42)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55CA8-892F-CE9E-0CCB-205FAF019B0C}"/>
              </a:ext>
            </a:extLst>
          </p:cNvPr>
          <p:cNvSpPr txBox="1">
            <a:spLocks/>
          </p:cNvSpPr>
          <p:nvPr/>
        </p:nvSpPr>
        <p:spPr>
          <a:xfrm>
            <a:off x="6987139" y="3773075"/>
            <a:ext cx="5533338" cy="230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Based on the analysis, here are some key recommendations for the</a:t>
            </a:r>
            <a:br>
              <a:rPr lang="pl-PL" sz="1100" dirty="0"/>
            </a:br>
            <a:r>
              <a:rPr lang="en-US" sz="1100" dirty="0"/>
              <a:t>doctor to help discover patients at</a:t>
            </a:r>
            <a:r>
              <a:rPr lang="pl-PL" sz="1100" dirty="0"/>
              <a:t> a</a:t>
            </a:r>
            <a:r>
              <a:rPr lang="en-US" sz="1100" dirty="0"/>
              <a:t> higher risk for the disease:</a:t>
            </a:r>
            <a:endParaRPr lang="pl-PL" sz="1100" dirty="0"/>
          </a:p>
          <a:p>
            <a:r>
              <a:rPr lang="pl-PL" sz="1100" dirty="0"/>
              <a:t>Focus on Blood Chemestry~I and Genetic Predisposition Factor as</a:t>
            </a:r>
            <a:br>
              <a:rPr lang="pl-PL" sz="1100" dirty="0"/>
            </a:br>
            <a:r>
              <a:rPr lang="pl-PL" sz="1100" dirty="0"/>
              <a:t>higher values may indicate higher risk for the disease,</a:t>
            </a:r>
          </a:p>
          <a:p>
            <a:r>
              <a:rPr lang="en-US" sz="1100" dirty="0"/>
              <a:t>Biological factors primarily have a greater impact on the likelihood of</a:t>
            </a:r>
            <a:br>
              <a:rPr lang="pl-PL" sz="1100" dirty="0"/>
            </a:br>
            <a:r>
              <a:rPr lang="en-US" sz="1100" dirty="0"/>
              <a:t>illness, but environmental factors, such as air quality, can also play a</a:t>
            </a:r>
            <a:br>
              <a:rPr lang="pl-PL" sz="1100" dirty="0"/>
            </a:br>
            <a:r>
              <a:rPr lang="en-US" sz="1100" dirty="0"/>
              <a:t>significant role. Higher air quality index levels are associated with an</a:t>
            </a:r>
            <a:br>
              <a:rPr lang="pl-PL" sz="1100" dirty="0"/>
            </a:br>
            <a:r>
              <a:rPr lang="en-US" sz="1100" dirty="0"/>
              <a:t>increased likelihood of diagnosing </a:t>
            </a:r>
            <a:r>
              <a:rPr lang="pl-PL" sz="1100" dirty="0"/>
              <a:t>the</a:t>
            </a:r>
            <a:r>
              <a:rPr lang="en-US" sz="1100" dirty="0"/>
              <a:t> illness</a:t>
            </a:r>
            <a:r>
              <a:rPr lang="pl-PL" sz="1100" dirty="0"/>
              <a:t>,</a:t>
            </a:r>
          </a:p>
          <a:p>
            <a:r>
              <a:rPr lang="pl-PL" sz="1100" dirty="0"/>
              <a:t>Additional bilogical and environmental factors would be beneficial, so</a:t>
            </a:r>
            <a:br>
              <a:rPr lang="pl-PL" sz="1100" dirty="0"/>
            </a:br>
            <a:r>
              <a:rPr lang="pl-PL" sz="1100" dirty="0"/>
              <a:t>further examination is advised.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516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0DDFD-BDE0-31ED-DE84-B83460967F84}"/>
              </a:ext>
            </a:extLst>
          </p:cNvPr>
          <p:cNvSpPr txBox="1"/>
          <p:nvPr/>
        </p:nvSpPr>
        <p:spPr>
          <a:xfrm>
            <a:off x="2303780" y="4566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0E66C26-635A-A943-47C3-EACF2B10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14" y="1644968"/>
            <a:ext cx="7876624" cy="44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D55A8-047B-9F4C-5273-3B6A8E8DC83A}"/>
              </a:ext>
            </a:extLst>
          </p:cNvPr>
          <p:cNvSpPr txBox="1"/>
          <p:nvPr/>
        </p:nvSpPr>
        <p:spPr>
          <a:xfrm>
            <a:off x="-7957383" y="317975"/>
            <a:ext cx="385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C52DF-2CFF-2EBD-4FE2-E01AE738DEEC}"/>
              </a:ext>
            </a:extLst>
          </p:cNvPr>
          <p:cNvSpPr txBox="1"/>
          <p:nvPr/>
        </p:nvSpPr>
        <p:spPr>
          <a:xfrm>
            <a:off x="-7215564" y="3513882"/>
            <a:ext cx="23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7BFAD-5246-1658-F40F-BC37AA826AE3}"/>
              </a:ext>
            </a:extLst>
          </p:cNvPr>
          <p:cNvSpPr txBox="1">
            <a:spLocks/>
          </p:cNvSpPr>
          <p:nvPr/>
        </p:nvSpPr>
        <p:spPr>
          <a:xfrm>
            <a:off x="-8096806" y="4091662"/>
            <a:ext cx="4282256" cy="7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100" dirty="0"/>
              <a:t>The model chosen for this task was Decission tree classifier due to its low complexity and high interpretability. </a:t>
            </a:r>
            <a:r>
              <a:rPr lang="en-US" sz="1100" dirty="0"/>
              <a:t>The model enables the doctor to trace the decision-making process that leads to classifying a patient as ill.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AA679-475B-0D62-6C18-000A41DA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68956" y="4850953"/>
            <a:ext cx="2919407" cy="12652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66501-BE33-A0C0-15C5-53D8E223C39C}"/>
              </a:ext>
            </a:extLst>
          </p:cNvPr>
          <p:cNvSpPr/>
          <p:nvPr/>
        </p:nvSpPr>
        <p:spPr>
          <a:xfrm>
            <a:off x="-5646170" y="2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8FF3D-B7C3-AAEB-1072-7BB52057A482}"/>
              </a:ext>
            </a:extLst>
          </p:cNvPr>
          <p:cNvSpPr/>
          <p:nvPr/>
        </p:nvSpPr>
        <p:spPr>
          <a:xfrm>
            <a:off x="-4252799" y="0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A429E-AC44-0063-5EEE-08E9FF06BC8C}"/>
              </a:ext>
            </a:extLst>
          </p:cNvPr>
          <p:cNvSpPr txBox="1"/>
          <p:nvPr/>
        </p:nvSpPr>
        <p:spPr>
          <a:xfrm>
            <a:off x="1998980" y="8326637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51656-6F63-FC8E-1BAF-9215E6ECD81F}"/>
              </a:ext>
            </a:extLst>
          </p:cNvPr>
          <p:cNvSpPr txBox="1"/>
          <p:nvPr/>
        </p:nvSpPr>
        <p:spPr>
          <a:xfrm>
            <a:off x="9968431" y="14046995"/>
            <a:ext cx="146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Kamil Szkoła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46211-596B-F91A-DFC1-5923A811F0A4}"/>
              </a:ext>
            </a:extLst>
          </p:cNvPr>
          <p:cNvSpPr txBox="1">
            <a:spLocks/>
          </p:cNvSpPr>
          <p:nvPr/>
        </p:nvSpPr>
        <p:spPr>
          <a:xfrm>
            <a:off x="1114927" y="93775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Based on the analysis, here are some key recommendations for the</a:t>
            </a:r>
            <a:br>
              <a:rPr lang="pl-PL" dirty="0"/>
            </a:br>
            <a:r>
              <a:rPr lang="en-US" dirty="0"/>
              <a:t>doctor to help discover patients at</a:t>
            </a:r>
            <a:r>
              <a:rPr lang="pl-PL" dirty="0"/>
              <a:t> a</a:t>
            </a:r>
            <a:r>
              <a:rPr lang="en-US" dirty="0"/>
              <a:t> higher risk for the disease:</a:t>
            </a:r>
            <a:endParaRPr lang="pl-PL" dirty="0"/>
          </a:p>
          <a:p>
            <a:r>
              <a:rPr lang="pl-PL" dirty="0"/>
              <a:t>Focus on Blood Chemestry~I and Genetic Predisposition Factor as</a:t>
            </a:r>
            <a:br>
              <a:rPr lang="pl-PL" dirty="0"/>
            </a:br>
            <a:r>
              <a:rPr lang="pl-PL" dirty="0"/>
              <a:t>higher values may indicate higher risk for the disease,</a:t>
            </a:r>
          </a:p>
          <a:p>
            <a:r>
              <a:rPr lang="en-US" dirty="0"/>
              <a:t>Biological factors primarily have a greater impact on the likelihood of</a:t>
            </a:r>
            <a:br>
              <a:rPr lang="pl-PL" dirty="0"/>
            </a:br>
            <a:r>
              <a:rPr lang="en-US" dirty="0"/>
              <a:t>illness, but environmental factors, such as air quality, can also play a</a:t>
            </a:r>
            <a:br>
              <a:rPr lang="pl-PL" dirty="0"/>
            </a:br>
            <a:r>
              <a:rPr lang="en-US" dirty="0"/>
              <a:t>significant role. Higher air quality index levels are associated with an</a:t>
            </a:r>
            <a:br>
              <a:rPr lang="pl-PL" dirty="0"/>
            </a:br>
            <a:r>
              <a:rPr lang="en-US" dirty="0"/>
              <a:t>increased likelihood of diagnosing </a:t>
            </a:r>
            <a:r>
              <a:rPr lang="pl-PL" dirty="0"/>
              <a:t>the</a:t>
            </a:r>
            <a:r>
              <a:rPr lang="en-US" dirty="0"/>
              <a:t> illness</a:t>
            </a:r>
            <a:r>
              <a:rPr lang="pl-PL" dirty="0"/>
              <a:t>,</a:t>
            </a:r>
          </a:p>
          <a:p>
            <a:r>
              <a:rPr lang="pl-PL" dirty="0"/>
              <a:t>Additional bilogical and environmental factors would be beneficial, so</a:t>
            </a:r>
            <a:br>
              <a:rPr lang="pl-PL" dirty="0"/>
            </a:br>
            <a:r>
              <a:rPr lang="pl-PL" dirty="0"/>
              <a:t>further examination is advised.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07A2769-BEE7-2974-BD9B-3623EAE7E5EA}"/>
              </a:ext>
            </a:extLst>
          </p:cNvPr>
          <p:cNvSpPr txBox="1">
            <a:spLocks/>
          </p:cNvSpPr>
          <p:nvPr/>
        </p:nvSpPr>
        <p:spPr>
          <a:xfrm>
            <a:off x="-8030022" y="1002403"/>
            <a:ext cx="4473908" cy="208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100" dirty="0"/>
              <a:t>A further analysis helped discover some key insights. </a:t>
            </a:r>
          </a:p>
          <a:p>
            <a:r>
              <a:rPr lang="en-US" sz="1100" dirty="0"/>
              <a:t>The target variable (Outcome) indicates that around 35% of the</a:t>
            </a:r>
            <a:br>
              <a:rPr lang="pl-PL" sz="1100" dirty="0"/>
            </a:br>
            <a:r>
              <a:rPr lang="en-US" sz="1100" dirty="0"/>
              <a:t>patients in this dataset </a:t>
            </a:r>
            <a:r>
              <a:rPr lang="pl-PL" sz="1100" dirty="0"/>
              <a:t>were labeled as having an illness,</a:t>
            </a:r>
          </a:p>
          <a:p>
            <a:r>
              <a:rPr lang="en-US" sz="1100" dirty="0"/>
              <a:t>Outcome is correlated the most with </a:t>
            </a:r>
            <a:r>
              <a:rPr lang="pl-PL" sz="1100" dirty="0"/>
              <a:t>B</a:t>
            </a:r>
            <a:r>
              <a:rPr lang="en-US" sz="1100" dirty="0" err="1"/>
              <a:t>lood</a:t>
            </a:r>
            <a:r>
              <a:rPr lang="en-US" sz="1100" dirty="0"/>
              <a:t> </a:t>
            </a:r>
            <a:r>
              <a:rPr lang="pl-PL" sz="1100" dirty="0"/>
              <a:t>C</a:t>
            </a:r>
            <a:r>
              <a:rPr lang="en-US" sz="1100" dirty="0" err="1"/>
              <a:t>hemistry~I</a:t>
            </a:r>
            <a:r>
              <a:rPr lang="en-US" sz="1100" dirty="0"/>
              <a:t>, BMI and</a:t>
            </a:r>
            <a:br>
              <a:rPr lang="pl-PL" sz="1100" dirty="0"/>
            </a:br>
            <a:r>
              <a:rPr lang="pl-PL" sz="1100" dirty="0"/>
              <a:t>N</a:t>
            </a:r>
            <a:r>
              <a:rPr lang="en-US" sz="1100" dirty="0"/>
              <a:t>umber of Pregnancies</a:t>
            </a:r>
            <a:r>
              <a:rPr lang="pl-PL" sz="1100" dirty="0"/>
              <a:t> </a:t>
            </a:r>
            <a:r>
              <a:rPr lang="en-US" sz="1100" dirty="0"/>
              <a:t>suggesting these may be important predictors</a:t>
            </a:r>
            <a:br>
              <a:rPr lang="pl-PL" sz="1100" dirty="0"/>
            </a:br>
            <a:r>
              <a:rPr lang="en-US" sz="1100" dirty="0"/>
              <a:t>of</a:t>
            </a:r>
            <a:r>
              <a:rPr lang="pl-PL" sz="1100" dirty="0"/>
              <a:t> the</a:t>
            </a:r>
            <a:r>
              <a:rPr lang="en-US" sz="1100" dirty="0"/>
              <a:t> disease</a:t>
            </a:r>
            <a:r>
              <a:rPr lang="pl-PL" sz="1100" dirty="0"/>
              <a:t>,</a:t>
            </a:r>
            <a:endParaRPr lang="en-US" sz="1100" dirty="0"/>
          </a:p>
          <a:p>
            <a:r>
              <a:rPr lang="pl-PL" sz="1100" dirty="0"/>
              <a:t>N</a:t>
            </a:r>
            <a:r>
              <a:rPr lang="en-US" sz="1100" dirty="0"/>
              <a:t>umber of Pregnancies is strongly correlated with age</a:t>
            </a:r>
            <a:r>
              <a:rPr lang="pl-PL" sz="1100" dirty="0"/>
              <a:t>,</a:t>
            </a:r>
          </a:p>
          <a:p>
            <a:r>
              <a:rPr lang="pl-PL" sz="1100" dirty="0"/>
              <a:t>People having an illness tend to have higher Blood Chemestry~I</a:t>
            </a:r>
            <a:br>
              <a:rPr lang="pl-PL" sz="1100" dirty="0"/>
            </a:br>
            <a:r>
              <a:rPr lang="pl-PL" sz="1100" dirty="0"/>
              <a:t>(average 105 vs 71 for healthy people) and Genetic Predisposition</a:t>
            </a:r>
            <a:br>
              <a:rPr lang="pl-PL" sz="1100" dirty="0"/>
            </a:br>
            <a:r>
              <a:rPr lang="pl-PL" sz="1100" dirty="0"/>
              <a:t>Factor (average 0.55 vs 0.42)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4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5C27E-54CB-BAF3-0C28-C1D82E70AE9F}"/>
              </a:ext>
            </a:extLst>
          </p:cNvPr>
          <p:cNvSpPr txBox="1"/>
          <p:nvPr/>
        </p:nvSpPr>
        <p:spPr>
          <a:xfrm>
            <a:off x="2303780" y="4566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4C546-0684-A837-8BA0-F07AA723FC74}"/>
              </a:ext>
            </a:extLst>
          </p:cNvPr>
          <p:cNvSpPr txBox="1"/>
          <p:nvPr/>
        </p:nvSpPr>
        <p:spPr>
          <a:xfrm>
            <a:off x="10273231" y="6176963"/>
            <a:ext cx="146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Kamil Szkoła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0498-038D-2536-F27B-56B38B641FC1}"/>
              </a:ext>
            </a:extLst>
          </p:cNvPr>
          <p:cNvSpPr txBox="1"/>
          <p:nvPr/>
        </p:nvSpPr>
        <p:spPr>
          <a:xfrm>
            <a:off x="2303780" y="-6977296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E379180-C126-ADD5-4DEC-CA4DAFF9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14" y="-5788933"/>
            <a:ext cx="7876624" cy="44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B846EC-B923-0D31-73FD-8DB240BE849A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Based on the analysis, here are some key recommendations for the</a:t>
            </a:r>
            <a:br>
              <a:rPr lang="pl-PL" dirty="0"/>
            </a:br>
            <a:r>
              <a:rPr lang="en-US" dirty="0"/>
              <a:t>doctor to help discover patients at</a:t>
            </a:r>
            <a:r>
              <a:rPr lang="pl-PL" dirty="0"/>
              <a:t> a</a:t>
            </a:r>
            <a:r>
              <a:rPr lang="en-US" dirty="0"/>
              <a:t> higher risk for the disease:</a:t>
            </a:r>
            <a:endParaRPr lang="pl-PL" dirty="0"/>
          </a:p>
          <a:p>
            <a:r>
              <a:rPr lang="pl-PL" dirty="0"/>
              <a:t>Focus on Blood Chemestry~I and Genetic Predisposition Factor as</a:t>
            </a:r>
            <a:br>
              <a:rPr lang="pl-PL" dirty="0"/>
            </a:br>
            <a:r>
              <a:rPr lang="pl-PL" dirty="0"/>
              <a:t>higher values may indicate higher risk for the disease,</a:t>
            </a:r>
          </a:p>
          <a:p>
            <a:r>
              <a:rPr lang="en-US" dirty="0"/>
              <a:t>Biological factors primarily have a greater impact on the likelihood of</a:t>
            </a:r>
            <a:br>
              <a:rPr lang="pl-PL" dirty="0"/>
            </a:br>
            <a:r>
              <a:rPr lang="en-US" dirty="0"/>
              <a:t>illness, but environmental factors, such as air quality, can also play a</a:t>
            </a:r>
            <a:br>
              <a:rPr lang="pl-PL" dirty="0"/>
            </a:br>
            <a:r>
              <a:rPr lang="en-US" dirty="0"/>
              <a:t>significant role. Higher air quality index levels are associated with an</a:t>
            </a:r>
            <a:br>
              <a:rPr lang="pl-PL" dirty="0"/>
            </a:br>
            <a:r>
              <a:rPr lang="en-US" dirty="0"/>
              <a:t>increased likelihood of diagnosing </a:t>
            </a:r>
            <a:r>
              <a:rPr lang="pl-PL" dirty="0"/>
              <a:t>the</a:t>
            </a:r>
            <a:r>
              <a:rPr lang="en-US" dirty="0"/>
              <a:t> illness</a:t>
            </a:r>
            <a:r>
              <a:rPr lang="pl-PL" dirty="0"/>
              <a:t>,</a:t>
            </a:r>
          </a:p>
          <a:p>
            <a:r>
              <a:rPr lang="pl-PL" dirty="0"/>
              <a:t>Additional bilogical and environmental factors would be beneficial, so</a:t>
            </a:r>
            <a:br>
              <a:rPr lang="pl-PL" dirty="0"/>
            </a:br>
            <a:r>
              <a:rPr lang="pl-PL" dirty="0"/>
              <a:t>further examination is advised.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6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462136C-1C9D-E73C-8248-28ED0B9121A4}"/>
              </a:ext>
            </a:extLst>
          </p:cNvPr>
          <p:cNvSpPr txBox="1"/>
          <p:nvPr/>
        </p:nvSpPr>
        <p:spPr>
          <a:xfrm>
            <a:off x="3794760" y="190540"/>
            <a:ext cx="420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B9AD8-6711-45E3-194F-734CA4F40175}"/>
              </a:ext>
            </a:extLst>
          </p:cNvPr>
          <p:cNvSpPr txBox="1"/>
          <p:nvPr/>
        </p:nvSpPr>
        <p:spPr>
          <a:xfrm>
            <a:off x="1524000" y="1059120"/>
            <a:ext cx="9683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The dataset contains 7679 records and 13 columns which are: </a:t>
            </a:r>
            <a:br>
              <a:rPr lang="pl-PL" sz="2200" dirty="0"/>
            </a:br>
            <a:endParaRPr lang="pl-PL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1" dirty="0"/>
              <a:t>Unique_ID </a:t>
            </a:r>
            <a:r>
              <a:rPr lang="pl-PL" sz="2200" dirty="0"/>
              <a:t>- Unique identifier for each record,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# Pregnancies</a:t>
            </a:r>
            <a:r>
              <a:rPr lang="pl-PL" sz="2200" b="1" dirty="0"/>
              <a:t> </a:t>
            </a:r>
            <a:r>
              <a:rPr lang="pl-PL" sz="2200" dirty="0"/>
              <a:t>-</a:t>
            </a:r>
            <a:r>
              <a:rPr lang="en-US" sz="2200" dirty="0"/>
              <a:t> Number of pregnancies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Blood </a:t>
            </a:r>
            <a:r>
              <a:rPr lang="en-US" sz="2200" b="1" dirty="0" err="1"/>
              <a:t>Chemestry~I</a:t>
            </a:r>
            <a:r>
              <a:rPr lang="en-US" sz="2200" dirty="0"/>
              <a:t>, </a:t>
            </a:r>
            <a:r>
              <a:rPr lang="en-US" sz="2200" b="1" dirty="0"/>
              <a:t>Blood </a:t>
            </a:r>
            <a:r>
              <a:rPr lang="en-US" sz="2200" b="1" dirty="0" err="1"/>
              <a:t>Chemisty~II</a:t>
            </a:r>
            <a:r>
              <a:rPr lang="en-US" sz="2200" dirty="0"/>
              <a:t>, </a:t>
            </a:r>
            <a:r>
              <a:rPr lang="en-US" sz="2200" b="1" dirty="0"/>
              <a:t>Blood </a:t>
            </a:r>
            <a:r>
              <a:rPr lang="en-US" sz="2200" b="1" dirty="0" err="1"/>
              <a:t>Chemisty~III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Different blood chemistry measurements</a:t>
            </a:r>
            <a:r>
              <a:rPr lang="pl-PL" sz="2200" dirty="0"/>
              <a:t>,</a:t>
            </a:r>
            <a:r>
              <a:rPr lang="en-US" sz="2200" dirty="0"/>
              <a:t> </a:t>
            </a:r>
            <a:endParaRPr lang="pl-PL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Blood Pressure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Blood pressure level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Skin Thickness</a:t>
            </a:r>
            <a:r>
              <a:rPr lang="en-US" sz="2200" dirty="0"/>
              <a:t> </a:t>
            </a:r>
            <a:r>
              <a:rPr lang="pl-PL" sz="2200" dirty="0"/>
              <a:t>- Probably</a:t>
            </a:r>
            <a:r>
              <a:rPr lang="en-US" sz="2200" dirty="0"/>
              <a:t> </a:t>
            </a:r>
            <a:r>
              <a:rPr lang="pl-PL" sz="2200" dirty="0"/>
              <a:t>defining the skin thickness,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BMI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Body Mass Index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Genetic Predisposition Factor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Factor indicating genetic risk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Age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Age of the patient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Air </a:t>
            </a:r>
            <a:r>
              <a:rPr lang="en-US" sz="2200" b="1" dirty="0" err="1"/>
              <a:t>Qual'ty</a:t>
            </a:r>
            <a:r>
              <a:rPr lang="en-US" sz="2200" b="1" dirty="0"/>
              <a:t> Index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Air quality index in the patient’s </a:t>
            </a:r>
            <a:r>
              <a:rPr lang="en-US" sz="2200" dirty="0" err="1"/>
              <a:t>environmen</a:t>
            </a:r>
            <a:r>
              <a:rPr lang="pl-PL" sz="2200" dirty="0"/>
              <a:t>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$</a:t>
            </a:r>
            <a:r>
              <a:rPr lang="en-US" sz="2200" b="1" dirty="0" err="1"/>
              <a:t>tate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The state where the patient resides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Outcome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The binary target variable, indicating whether the disease is present (0 = no disease, 1 = disease)</a:t>
            </a:r>
          </a:p>
          <a:p>
            <a:endParaRPr 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0A597-E74A-5AF5-28C3-F6399DC4E062}"/>
              </a:ext>
            </a:extLst>
          </p:cNvPr>
          <p:cNvSpPr txBox="1"/>
          <p:nvPr/>
        </p:nvSpPr>
        <p:spPr>
          <a:xfrm>
            <a:off x="-8728942" y="3044279"/>
            <a:ext cx="420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Medical Report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9499DF-4E60-4BB1-244A-3B793B9E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70" y="8715879"/>
            <a:ext cx="9073415" cy="1845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413ADD-2106-E99D-5EC5-10D237213519}"/>
              </a:ext>
            </a:extLst>
          </p:cNvPr>
          <p:cNvSpPr/>
          <p:nvPr/>
        </p:nvSpPr>
        <p:spPr>
          <a:xfrm>
            <a:off x="-3827621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1B9EDD-26AC-9879-F1BE-7D4714FA9D81}"/>
              </a:ext>
            </a:extLst>
          </p:cNvPr>
          <p:cNvSpPr/>
          <p:nvPr/>
        </p:nvSpPr>
        <p:spPr>
          <a:xfrm>
            <a:off x="-5220992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F4145-46DE-4338-4C85-45621406E94E}"/>
              </a:ext>
            </a:extLst>
          </p:cNvPr>
          <p:cNvSpPr txBox="1"/>
          <p:nvPr/>
        </p:nvSpPr>
        <p:spPr>
          <a:xfrm>
            <a:off x="1055569" y="10982235"/>
            <a:ext cx="9683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Initially, the dataset was not clean so a few steps had to be taken before any work was conducted. The cleanup steps included: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Removing half of the rows as each record was followed by a row full of empty values,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Cleaning column names,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Removing any potential duplicate records,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Deleting entries with state code equal to „KU” as there is no such state in the USA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462136C-1C9D-E73C-8248-28ED0B9121A4}"/>
              </a:ext>
            </a:extLst>
          </p:cNvPr>
          <p:cNvSpPr txBox="1"/>
          <p:nvPr/>
        </p:nvSpPr>
        <p:spPr>
          <a:xfrm>
            <a:off x="3264989" y="-10731460"/>
            <a:ext cx="420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B9AD8-6711-45E3-194F-734CA4F40175}"/>
              </a:ext>
            </a:extLst>
          </p:cNvPr>
          <p:cNvSpPr txBox="1"/>
          <p:nvPr/>
        </p:nvSpPr>
        <p:spPr>
          <a:xfrm>
            <a:off x="1254492" y="-8026079"/>
            <a:ext cx="9683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The dataset contains 7679 records and 13 columns which are: </a:t>
            </a:r>
            <a:br>
              <a:rPr lang="pl-PL" sz="2200" dirty="0"/>
            </a:br>
            <a:endParaRPr lang="pl-PL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1" dirty="0"/>
              <a:t>Unique_ID </a:t>
            </a:r>
            <a:r>
              <a:rPr lang="pl-PL" sz="2200" dirty="0"/>
              <a:t>- Unique identifier for each record,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# Pregnancies</a:t>
            </a:r>
            <a:r>
              <a:rPr lang="pl-PL" sz="2200" b="1" dirty="0"/>
              <a:t> </a:t>
            </a:r>
            <a:r>
              <a:rPr lang="pl-PL" sz="2200" dirty="0"/>
              <a:t>-</a:t>
            </a:r>
            <a:r>
              <a:rPr lang="en-US" sz="2200" dirty="0"/>
              <a:t> Number of pregnancies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Blood </a:t>
            </a:r>
            <a:r>
              <a:rPr lang="en-US" sz="2200" b="1" dirty="0" err="1"/>
              <a:t>Chemestry~I</a:t>
            </a:r>
            <a:r>
              <a:rPr lang="en-US" sz="2200" dirty="0"/>
              <a:t>, </a:t>
            </a:r>
            <a:r>
              <a:rPr lang="en-US" sz="2200" b="1" dirty="0"/>
              <a:t>Blood </a:t>
            </a:r>
            <a:r>
              <a:rPr lang="en-US" sz="2200" b="1" dirty="0" err="1"/>
              <a:t>Chemisty~II</a:t>
            </a:r>
            <a:r>
              <a:rPr lang="en-US" sz="2200" dirty="0"/>
              <a:t>, </a:t>
            </a:r>
            <a:r>
              <a:rPr lang="en-US" sz="2200" b="1" dirty="0"/>
              <a:t>Blood </a:t>
            </a:r>
            <a:r>
              <a:rPr lang="en-US" sz="2200" b="1" dirty="0" err="1"/>
              <a:t>Chemisty~III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Different blood chemistry measurements</a:t>
            </a:r>
            <a:r>
              <a:rPr lang="pl-PL" sz="2200" dirty="0"/>
              <a:t>,</a:t>
            </a:r>
            <a:r>
              <a:rPr lang="en-US" sz="2200" dirty="0"/>
              <a:t> </a:t>
            </a:r>
            <a:endParaRPr lang="pl-PL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Blood Pressure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Blood pressure level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Skin Thickness</a:t>
            </a:r>
            <a:r>
              <a:rPr lang="en-US" sz="2200" dirty="0"/>
              <a:t> </a:t>
            </a:r>
            <a:r>
              <a:rPr lang="pl-PL" sz="2200" dirty="0"/>
              <a:t>- Probably</a:t>
            </a:r>
            <a:r>
              <a:rPr lang="en-US" sz="2200" dirty="0"/>
              <a:t> </a:t>
            </a:r>
            <a:r>
              <a:rPr lang="pl-PL" sz="2200" dirty="0"/>
              <a:t>defining the skin thickness,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BMI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Body Mass Index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Genetic Predisposition Factor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Factor indicating genetic risk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Age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Age of the patient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Air </a:t>
            </a:r>
            <a:r>
              <a:rPr lang="en-US" sz="2200" b="1" dirty="0" err="1"/>
              <a:t>Qual'ty</a:t>
            </a:r>
            <a:r>
              <a:rPr lang="en-US" sz="2200" b="1" dirty="0"/>
              <a:t> Index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Air quality index in the patient’s </a:t>
            </a:r>
            <a:r>
              <a:rPr lang="en-US" sz="2200" dirty="0" err="1"/>
              <a:t>environmen</a:t>
            </a:r>
            <a:r>
              <a:rPr lang="pl-PL" sz="2200" dirty="0"/>
              <a:t>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$</a:t>
            </a:r>
            <a:r>
              <a:rPr lang="en-US" sz="2200" b="1" dirty="0" err="1"/>
              <a:t>tate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The state where the patient resides</a:t>
            </a:r>
            <a:r>
              <a:rPr lang="pl-PL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Outcome</a:t>
            </a:r>
            <a:r>
              <a:rPr lang="en-US" sz="2200" dirty="0"/>
              <a:t> </a:t>
            </a:r>
            <a:r>
              <a:rPr lang="pl-PL" sz="2200" dirty="0"/>
              <a:t>- </a:t>
            </a:r>
            <a:r>
              <a:rPr lang="en-US" sz="2200" dirty="0"/>
              <a:t>The binary target variable, indicating whether the disease is present (0 = no disease, 1 = disease)</a:t>
            </a:r>
          </a:p>
          <a:p>
            <a:endParaRPr 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0A597-E74A-5AF5-28C3-F6399DC4E062}"/>
              </a:ext>
            </a:extLst>
          </p:cNvPr>
          <p:cNvSpPr txBox="1"/>
          <p:nvPr/>
        </p:nvSpPr>
        <p:spPr>
          <a:xfrm>
            <a:off x="-8728942" y="3044279"/>
            <a:ext cx="420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Medical Report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A872-36CC-F71A-34EC-5DD07FB3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61" y="486279"/>
            <a:ext cx="9073415" cy="1845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0C052-9D9A-B5D7-01DA-A4ABADA72910}"/>
              </a:ext>
            </a:extLst>
          </p:cNvPr>
          <p:cNvSpPr txBox="1"/>
          <p:nvPr/>
        </p:nvSpPr>
        <p:spPr>
          <a:xfrm>
            <a:off x="1472664" y="2828835"/>
            <a:ext cx="9683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Initially, the dataset was not clean so a few steps had to be taken before any work was conducted. The cleanup steps included: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Removing half of the rows as each record was followed by a row full of empty values,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Cleaning column names,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Removing any potential duplicate records,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Deleting entries with state code equal to „KU” as there is no such state in the USA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4AE35-B19B-945E-80D1-775D2434D708}"/>
              </a:ext>
            </a:extLst>
          </p:cNvPr>
          <p:cNvSpPr/>
          <p:nvPr/>
        </p:nvSpPr>
        <p:spPr>
          <a:xfrm>
            <a:off x="-3827621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3F694-CB9B-3AB1-136E-D72FFEFEB148}"/>
              </a:ext>
            </a:extLst>
          </p:cNvPr>
          <p:cNvSpPr/>
          <p:nvPr/>
        </p:nvSpPr>
        <p:spPr>
          <a:xfrm>
            <a:off x="-5220992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0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03EA-E505-FD0F-125B-3F821D57F7FD}"/>
              </a:ext>
            </a:extLst>
          </p:cNvPr>
          <p:cNvSpPr txBox="1"/>
          <p:nvPr/>
        </p:nvSpPr>
        <p:spPr>
          <a:xfrm>
            <a:off x="735364" y="2859080"/>
            <a:ext cx="420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Medical Report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0F8FB-AA56-2547-A8B1-4672B3C42CA5}"/>
              </a:ext>
            </a:extLst>
          </p:cNvPr>
          <p:cNvSpPr txBox="1"/>
          <p:nvPr/>
        </p:nvSpPr>
        <p:spPr>
          <a:xfrm>
            <a:off x="7199440" y="424003"/>
            <a:ext cx="375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0B068-1528-F003-77A3-9F32E3F4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79" y="3699807"/>
            <a:ext cx="4276826" cy="869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B6C66C-CF73-B570-9427-DE3627FEE34F}"/>
              </a:ext>
            </a:extLst>
          </p:cNvPr>
          <p:cNvSpPr txBox="1"/>
          <p:nvPr/>
        </p:nvSpPr>
        <p:spPr>
          <a:xfrm>
            <a:off x="6554254" y="824113"/>
            <a:ext cx="50442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The dataset contains 7679 records and 13 columns which are: </a:t>
            </a:r>
            <a:br>
              <a:rPr lang="pl-PL" sz="1100" dirty="0"/>
            </a:br>
            <a:endParaRPr lang="pl-PL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/>
              <a:t>Unique_ID </a:t>
            </a:r>
            <a:r>
              <a:rPr lang="pl-PL" sz="1100" dirty="0"/>
              <a:t>- Unique identifier for each record,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# Pregnancies</a:t>
            </a:r>
            <a:r>
              <a:rPr lang="pl-PL" sz="1100" b="1" dirty="0"/>
              <a:t> </a:t>
            </a:r>
            <a:r>
              <a:rPr lang="pl-PL" sz="1100" dirty="0"/>
              <a:t>-</a:t>
            </a:r>
            <a:r>
              <a:rPr lang="en-US" sz="1100" dirty="0"/>
              <a:t> Number of pregnancies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Blood </a:t>
            </a:r>
            <a:r>
              <a:rPr lang="en-US" sz="1100" b="1" dirty="0" err="1"/>
              <a:t>Chemestry~I</a:t>
            </a:r>
            <a:r>
              <a:rPr lang="en-US" sz="1100" dirty="0"/>
              <a:t>, </a:t>
            </a:r>
            <a:r>
              <a:rPr lang="en-US" sz="1100" b="1" dirty="0"/>
              <a:t>Blood </a:t>
            </a:r>
            <a:r>
              <a:rPr lang="en-US" sz="1100" b="1" dirty="0" err="1"/>
              <a:t>Chemisty~II</a:t>
            </a:r>
            <a:r>
              <a:rPr lang="en-US" sz="1100" dirty="0"/>
              <a:t>, </a:t>
            </a:r>
            <a:r>
              <a:rPr lang="en-US" sz="1100" b="1" dirty="0"/>
              <a:t>Blood </a:t>
            </a:r>
            <a:r>
              <a:rPr lang="en-US" sz="1100" b="1" dirty="0" err="1"/>
              <a:t>Chemisty~III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Different blood chemistry measurements</a:t>
            </a:r>
            <a:r>
              <a:rPr lang="pl-PL" sz="1100" dirty="0"/>
              <a:t>,</a:t>
            </a:r>
            <a:r>
              <a:rPr lang="en-US" sz="1100" dirty="0"/>
              <a:t> </a:t>
            </a:r>
            <a:endParaRPr lang="pl-PL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Blood Pressure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Blood pressure level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Skin Thickness</a:t>
            </a:r>
            <a:r>
              <a:rPr lang="en-US" sz="1100" dirty="0"/>
              <a:t> </a:t>
            </a:r>
            <a:r>
              <a:rPr lang="pl-PL" sz="1100" dirty="0"/>
              <a:t>- Probably</a:t>
            </a:r>
            <a:r>
              <a:rPr lang="en-US" sz="1100" dirty="0"/>
              <a:t> </a:t>
            </a:r>
            <a:r>
              <a:rPr lang="pl-PL" sz="1100" dirty="0"/>
              <a:t>defining the skin thickness,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BMI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Body Mass Index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Genetic Predisposition Factor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Factor indicating genetic risk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Age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Age of the patient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Air </a:t>
            </a:r>
            <a:r>
              <a:rPr lang="en-US" sz="1100" b="1" dirty="0" err="1"/>
              <a:t>Qual'ty</a:t>
            </a:r>
            <a:r>
              <a:rPr lang="en-US" sz="1100" b="1" dirty="0"/>
              <a:t> Index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Air quality index in the patient’s </a:t>
            </a:r>
            <a:r>
              <a:rPr lang="en-US" sz="1100" dirty="0" err="1"/>
              <a:t>environmen</a:t>
            </a:r>
            <a:r>
              <a:rPr lang="pl-PL" sz="1100" dirty="0"/>
              <a:t>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$</a:t>
            </a:r>
            <a:r>
              <a:rPr lang="en-US" sz="1100" b="1" dirty="0" err="1"/>
              <a:t>tate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The state where the patient resides</a:t>
            </a:r>
            <a:r>
              <a:rPr lang="pl-PL" sz="11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b="1" dirty="0"/>
              <a:t>Outcome</a:t>
            </a:r>
            <a:r>
              <a:rPr lang="en-US" sz="1100" dirty="0"/>
              <a:t> </a:t>
            </a:r>
            <a:r>
              <a:rPr lang="pl-PL" sz="1100" dirty="0"/>
              <a:t>- </a:t>
            </a:r>
            <a:r>
              <a:rPr lang="en-US" sz="1100" dirty="0"/>
              <a:t>The binary target variable, indicating whether the disease is present (0 = no disease, 1 = disease)</a:t>
            </a:r>
          </a:p>
          <a:p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BAA89-A531-1390-0212-18CDDDC70C7B}"/>
              </a:ext>
            </a:extLst>
          </p:cNvPr>
          <p:cNvSpPr txBox="1"/>
          <p:nvPr/>
        </p:nvSpPr>
        <p:spPr>
          <a:xfrm>
            <a:off x="6792684" y="4734110"/>
            <a:ext cx="4705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Initially, the dataset was not clean so a few steps had to be taken before any work was conducted. The cleanup steps included: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Removing half of the rows as each record was followed by a row full of empty values,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Cleaning column names,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Removing any potential duplicate records,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Deleting entries with state code equal to „KU” as there is no such state in the USA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217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20F6B-62F1-8A0E-B23F-4EEC4A896E6C}"/>
              </a:ext>
            </a:extLst>
          </p:cNvPr>
          <p:cNvSpPr txBox="1"/>
          <p:nvPr/>
        </p:nvSpPr>
        <p:spPr>
          <a:xfrm>
            <a:off x="1094862" y="424003"/>
            <a:ext cx="314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7D5FB-87D3-9C3F-9BA7-A88AD270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8" y="1893708"/>
            <a:ext cx="4449624" cy="1128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D0146F-9CA6-52DB-CF2F-6A74845A8A29}"/>
              </a:ext>
            </a:extLst>
          </p:cNvPr>
          <p:cNvSpPr/>
          <p:nvPr/>
        </p:nvSpPr>
        <p:spPr>
          <a:xfrm>
            <a:off x="593468" y="2887133"/>
            <a:ext cx="4449624" cy="135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FC88D-7EC1-C4CD-F33D-6A74613C1B11}"/>
              </a:ext>
            </a:extLst>
          </p:cNvPr>
          <p:cNvSpPr txBox="1"/>
          <p:nvPr/>
        </p:nvSpPr>
        <p:spPr>
          <a:xfrm>
            <a:off x="593468" y="974190"/>
            <a:ext cx="4702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After investigating the data further there was a possibility of detecting some abnormal values (outliers) that may cause the data to be inconsistent. </a:t>
            </a:r>
            <a:br>
              <a:rPr lang="pl-PL" sz="1100" dirty="0"/>
            </a:br>
            <a:r>
              <a:rPr lang="pl-PL" sz="1100" dirty="0"/>
              <a:t>For instance, there is a low probability that a few examined people had 17 pregnancies or a skin thickness level equal to 99 when the average is 20. 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5A170-61B1-F0A3-00BB-1E905C1A185F}"/>
              </a:ext>
            </a:extLst>
          </p:cNvPr>
          <p:cNvSpPr txBox="1"/>
          <p:nvPr/>
        </p:nvSpPr>
        <p:spPr>
          <a:xfrm>
            <a:off x="977193" y="3299697"/>
            <a:ext cx="339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30C6C8C-9A04-81E3-BAD4-995E9868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8" y="3902262"/>
            <a:ext cx="4344807" cy="21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EB40-5E9B-B0EE-E9DC-8B436F3D3B0B}"/>
              </a:ext>
            </a:extLst>
          </p:cNvPr>
          <p:cNvSpPr txBox="1"/>
          <p:nvPr/>
        </p:nvSpPr>
        <p:spPr>
          <a:xfrm>
            <a:off x="7258392" y="3028889"/>
            <a:ext cx="351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Empty values – null 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6F6A1-DFD1-3D97-EF6B-35227809CAB8}"/>
              </a:ext>
            </a:extLst>
          </p:cNvPr>
          <p:cNvSpPr txBox="1"/>
          <p:nvPr/>
        </p:nvSpPr>
        <p:spPr>
          <a:xfrm>
            <a:off x="6257492" y="3703183"/>
            <a:ext cx="5748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 few records contained empty values in columns Air Quality Index, Blood Chemestry~I</a:t>
            </a:r>
            <a:br>
              <a:rPr lang="pl-PL" sz="1100" dirty="0"/>
            </a:br>
            <a:r>
              <a:rPr lang="pl-PL" sz="1100" dirty="0"/>
              <a:t>and Blood Chemestry~II. The decision on how to handle them was correlated with their</a:t>
            </a:r>
            <a:br>
              <a:rPr lang="pl-PL" sz="1100" dirty="0"/>
            </a:br>
            <a:r>
              <a:rPr lang="pl-PL" sz="1100" dirty="0"/>
              <a:t>data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Air Quality Index – empty values were filled with the average Air Quality Index of the</a:t>
            </a:r>
            <a:br>
              <a:rPr lang="pl-PL" sz="1100" dirty="0"/>
            </a:br>
            <a:r>
              <a:rPr lang="pl-PL" sz="1100" dirty="0"/>
              <a:t>state of each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Chemestry~I – empty values were filled with the average Blood Chemestry~I by</a:t>
            </a:r>
            <a:br>
              <a:rPr lang="pl-PL" sz="1100" dirty="0"/>
            </a:br>
            <a:r>
              <a:rPr lang="pl-PL" sz="1100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Chemestry~II – empty values were filled with the mode of Blood Chemestry~II</a:t>
            </a:r>
            <a:br>
              <a:rPr lang="pl-PL" sz="1100" dirty="0"/>
            </a:br>
            <a:r>
              <a:rPr lang="pl-PL" sz="1100" dirty="0"/>
              <a:t>by outcome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A959A3-6FBD-F6CB-44D6-9559D864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87" y="5499090"/>
            <a:ext cx="2351278" cy="471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F73C18-893A-D55C-13AC-09F058A00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927" y="5499090"/>
            <a:ext cx="2614464" cy="530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316A37-1F4A-0FA8-4A96-1F4420BDEC7B}"/>
              </a:ext>
            </a:extLst>
          </p:cNvPr>
          <p:cNvSpPr txBox="1"/>
          <p:nvPr/>
        </p:nvSpPr>
        <p:spPr>
          <a:xfrm>
            <a:off x="6931699" y="630565"/>
            <a:ext cx="296631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Examining the distribution helped point out that some extreme values may have an impact on the outcome. </a:t>
            </a:r>
            <a:br>
              <a:rPr lang="pl-PL" sz="1100" dirty="0"/>
            </a:br>
            <a:r>
              <a:rPr lang="pl-PL" sz="1100" dirty="0"/>
              <a:t>Finally, the decision was made to remove outliers from columns # Pregnancies and Skin Thickness but for other features a logical boundries were set. The data was filtered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Age has to be between values 0 and 120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BMI has to be between values 10 and 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pressure has to be between values </a:t>
            </a:r>
            <a:br>
              <a:rPr lang="pl-PL" sz="1100" dirty="0"/>
            </a:br>
            <a:r>
              <a:rPr lang="pl-PL" sz="1100" dirty="0"/>
              <a:t>50 and 200</a:t>
            </a:r>
            <a:endParaRPr lang="en-U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86336C-0900-477F-7204-DAE735144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4699" y="610091"/>
            <a:ext cx="1317452" cy="9447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164BCC-2F7F-7E82-7EE2-217708516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3064" y="1597507"/>
            <a:ext cx="1287542" cy="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314179-059E-2F5D-F90B-72C4D97693D5}"/>
              </a:ext>
            </a:extLst>
          </p:cNvPr>
          <p:cNvSpPr txBox="1"/>
          <p:nvPr/>
        </p:nvSpPr>
        <p:spPr>
          <a:xfrm>
            <a:off x="2303780" y="45660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D4965-D84D-66BC-54AE-6848A154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99" y="3791639"/>
            <a:ext cx="10287551" cy="2609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E0F026-01F9-77C6-9B1D-461669008BAA}"/>
              </a:ext>
            </a:extLst>
          </p:cNvPr>
          <p:cNvSpPr/>
          <p:nvPr/>
        </p:nvSpPr>
        <p:spPr>
          <a:xfrm>
            <a:off x="1076324" y="6092791"/>
            <a:ext cx="10172700" cy="220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B04EF-BDCB-04D6-9C82-7727A1C87EF2}"/>
              </a:ext>
            </a:extLst>
          </p:cNvPr>
          <p:cNvSpPr/>
          <p:nvPr/>
        </p:nvSpPr>
        <p:spPr>
          <a:xfrm>
            <a:off x="16767628" y="0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AC3F5-0CA0-6D4B-CF35-E3A73E42381A}"/>
              </a:ext>
            </a:extLst>
          </p:cNvPr>
          <p:cNvSpPr/>
          <p:nvPr/>
        </p:nvSpPr>
        <p:spPr>
          <a:xfrm>
            <a:off x="18160999" y="-2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58C7C-7A99-A80E-C25B-CEF2F527D1B2}"/>
              </a:ext>
            </a:extLst>
          </p:cNvPr>
          <p:cNvSpPr txBox="1"/>
          <p:nvPr/>
        </p:nvSpPr>
        <p:spPr>
          <a:xfrm>
            <a:off x="1294597" y="1655126"/>
            <a:ext cx="9602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After investigating the data further there was a possibility of detecting some abnormal values (outliers) that may cause the data to be inconsistent. </a:t>
            </a:r>
            <a:br>
              <a:rPr lang="pl-PL" sz="2400" dirty="0"/>
            </a:br>
            <a:r>
              <a:rPr lang="pl-PL" sz="2400" dirty="0"/>
              <a:t>For instance, there is a low probability that a few examined people had 17 pregnancies or a skin thickness level equal to 99 when the average is 20.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922B8-2177-46CA-2D47-311B89901D93}"/>
              </a:ext>
            </a:extLst>
          </p:cNvPr>
          <p:cNvSpPr txBox="1"/>
          <p:nvPr/>
        </p:nvSpPr>
        <p:spPr>
          <a:xfrm>
            <a:off x="2303780" y="7844579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D971BD3-69DE-B6A9-9BC3-F3B5D33E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3" y="9010580"/>
            <a:ext cx="9892865" cy="47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3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314179-059E-2F5D-F90B-72C4D97693D5}"/>
              </a:ext>
            </a:extLst>
          </p:cNvPr>
          <p:cNvSpPr txBox="1"/>
          <p:nvPr/>
        </p:nvSpPr>
        <p:spPr>
          <a:xfrm>
            <a:off x="1998980" y="-528379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D4965-D84D-66BC-54AE-6848A154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-3716993"/>
            <a:ext cx="10287551" cy="2609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E0F026-01F9-77C6-9B1D-461669008BAA}"/>
              </a:ext>
            </a:extLst>
          </p:cNvPr>
          <p:cNvSpPr/>
          <p:nvPr/>
        </p:nvSpPr>
        <p:spPr>
          <a:xfrm>
            <a:off x="1133749" y="-1381918"/>
            <a:ext cx="10172700" cy="220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B04EF-BDCB-04D6-9C82-7727A1C87EF2}"/>
              </a:ext>
            </a:extLst>
          </p:cNvPr>
          <p:cNvSpPr/>
          <p:nvPr/>
        </p:nvSpPr>
        <p:spPr>
          <a:xfrm>
            <a:off x="16767628" y="0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AC3F5-0CA0-6D4B-CF35-E3A73E42381A}"/>
              </a:ext>
            </a:extLst>
          </p:cNvPr>
          <p:cNvSpPr/>
          <p:nvPr/>
        </p:nvSpPr>
        <p:spPr>
          <a:xfrm>
            <a:off x="18160999" y="-2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58C7C-7A99-A80E-C25B-CEF2F527D1B2}"/>
              </a:ext>
            </a:extLst>
          </p:cNvPr>
          <p:cNvSpPr txBox="1"/>
          <p:nvPr/>
        </p:nvSpPr>
        <p:spPr>
          <a:xfrm>
            <a:off x="1294597" y="-4899075"/>
            <a:ext cx="9602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After investigating the data further there was a possibility of detecting some abnormal values (outliers) that may cause the data to be inconsistent. </a:t>
            </a:r>
            <a:br>
              <a:rPr lang="pl-PL" sz="2400" dirty="0"/>
            </a:br>
            <a:r>
              <a:rPr lang="pl-PL" sz="2400" dirty="0"/>
              <a:t>For instance, there is a low probability that a few examined people had 17 pregnancies or a skin thickness level equal to 99 when the average is 20. 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3A1E04-D468-6A7C-33F7-3F962D66C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67" y="1898580"/>
            <a:ext cx="9892865" cy="47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2C176-EACD-514D-9C19-8D0E642F0ADF}"/>
              </a:ext>
            </a:extLst>
          </p:cNvPr>
          <p:cNvSpPr txBox="1"/>
          <p:nvPr/>
        </p:nvSpPr>
        <p:spPr>
          <a:xfrm>
            <a:off x="2303779" y="620234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366AF-BC3F-F055-3EEA-A89615E5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520" y="-5711280"/>
            <a:ext cx="4205386" cy="3015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76226-AABA-7F19-A962-5AC94D7FA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1700" y="-2637770"/>
            <a:ext cx="4094719" cy="2974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63C92-C88A-04DF-D4F8-5E9DF7FE1420}"/>
              </a:ext>
            </a:extLst>
          </p:cNvPr>
          <p:cNvSpPr txBox="1"/>
          <p:nvPr/>
        </p:nvSpPr>
        <p:spPr>
          <a:xfrm>
            <a:off x="14975352" y="-4933415"/>
            <a:ext cx="6222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Examining the distribution helped point out that some extreme values may have an impact on the outcome. </a:t>
            </a:r>
            <a:br>
              <a:rPr lang="pl-PL" sz="2400" dirty="0"/>
            </a:br>
            <a:r>
              <a:rPr lang="pl-PL" sz="2400" dirty="0"/>
              <a:t>Finally, the decision was made to remove outliers from columns # Pregnancies and Skin Thickness but for other features logical boundries were set. The data was filtered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Age has to be between values 0 and 120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BMI has to be between values 10 and 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Blood pressure has to be between values </a:t>
            </a:r>
            <a:br>
              <a:rPr lang="pl-PL" sz="2400" dirty="0"/>
            </a:br>
            <a:r>
              <a:rPr lang="pl-PL" sz="2400" dirty="0"/>
              <a:t>50 and 200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2B21C-CF17-8CD4-090C-6CEAC191CFBE}"/>
              </a:ext>
            </a:extLst>
          </p:cNvPr>
          <p:cNvSpPr txBox="1"/>
          <p:nvPr/>
        </p:nvSpPr>
        <p:spPr>
          <a:xfrm>
            <a:off x="16452512" y="1813295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Empty values – null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47B6E9-715A-85B4-2716-B9E4609ECF5E}"/>
              </a:ext>
            </a:extLst>
          </p:cNvPr>
          <p:cNvSpPr txBox="1"/>
          <p:nvPr/>
        </p:nvSpPr>
        <p:spPr>
          <a:xfrm>
            <a:off x="14937236" y="2711095"/>
            <a:ext cx="10243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A few records contained empty values in columns Air Quality Index, Blood Chemestry~I</a:t>
            </a:r>
            <a:br>
              <a:rPr lang="pl-PL" sz="2200" dirty="0"/>
            </a:br>
            <a:r>
              <a:rPr lang="pl-PL" sz="2200" dirty="0"/>
              <a:t>and Blood Chemestry~II. The decision on how to handle them was correlated with their</a:t>
            </a:r>
            <a:br>
              <a:rPr lang="pl-PL" sz="2200" dirty="0"/>
            </a:br>
            <a:r>
              <a:rPr lang="pl-PL" sz="2200" dirty="0"/>
              <a:t>data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Air Quality Index – empty values were filled with the average Air Quality Index of the</a:t>
            </a:r>
            <a:br>
              <a:rPr lang="pl-PL" sz="2200" dirty="0"/>
            </a:br>
            <a:r>
              <a:rPr lang="pl-PL" sz="2200" dirty="0"/>
              <a:t>state of each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Blood Chemestry~I – empty values were filled with the average Blood Chemestry~I by</a:t>
            </a:r>
            <a:br>
              <a:rPr lang="pl-PL" sz="2200" dirty="0"/>
            </a:br>
            <a:r>
              <a:rPr lang="pl-PL" sz="2200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Blood Chemestry~II – empty values were filled with the mode of Blood Chemestry~II</a:t>
            </a:r>
            <a:br>
              <a:rPr lang="pl-PL" sz="2200" dirty="0"/>
            </a:br>
            <a:r>
              <a:rPr lang="pl-PL" sz="2200" dirty="0"/>
              <a:t>by outcome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0D482-F393-76C1-C821-D848214B1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9012" y="6489969"/>
            <a:ext cx="5459641" cy="1095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EE444D-2488-9904-CFE6-F7007E9B1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96778" y="6529120"/>
            <a:ext cx="5459641" cy="11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58858-3499-6151-E445-3372C76BCEAF}"/>
              </a:ext>
            </a:extLst>
          </p:cNvPr>
          <p:cNvSpPr/>
          <p:nvPr/>
        </p:nvSpPr>
        <p:spPr>
          <a:xfrm>
            <a:off x="4702628" y="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chemeClr val="tx1">
                  <a:alpha val="19000"/>
                </a:schemeClr>
              </a:gs>
              <a:gs pos="95000">
                <a:schemeClr val="tx1">
                  <a:alpha val="37000"/>
                  <a:lumMod val="91000"/>
                  <a:lumOff val="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1AB1E-0086-0739-0D08-A225D1B16D74}"/>
              </a:ext>
            </a:extLst>
          </p:cNvPr>
          <p:cNvSpPr/>
          <p:nvPr/>
        </p:nvSpPr>
        <p:spPr>
          <a:xfrm>
            <a:off x="6095999" y="-1"/>
            <a:ext cx="1393371" cy="6858000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8000"/>
                </a:schemeClr>
              </a:gs>
              <a:gs pos="48000">
                <a:schemeClr val="tx1">
                  <a:alpha val="10000"/>
                  <a:lumMod val="51000"/>
                  <a:lumOff val="49000"/>
                </a:schemeClr>
              </a:gs>
              <a:gs pos="95000">
                <a:schemeClr val="tx1">
                  <a:alpha val="0"/>
                  <a:lumMod val="5000"/>
                  <a:lumOff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20F6B-62F1-8A0E-B23F-4EEC4A896E6C}"/>
              </a:ext>
            </a:extLst>
          </p:cNvPr>
          <p:cNvSpPr txBox="1"/>
          <p:nvPr/>
        </p:nvSpPr>
        <p:spPr>
          <a:xfrm>
            <a:off x="1094862" y="424003"/>
            <a:ext cx="314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7D5FB-87D3-9C3F-9BA7-A88AD270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8" y="1893708"/>
            <a:ext cx="4449624" cy="1128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D0146F-9CA6-52DB-CF2F-6A74845A8A29}"/>
              </a:ext>
            </a:extLst>
          </p:cNvPr>
          <p:cNvSpPr/>
          <p:nvPr/>
        </p:nvSpPr>
        <p:spPr>
          <a:xfrm>
            <a:off x="593468" y="2887133"/>
            <a:ext cx="4449624" cy="135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FC88D-7EC1-C4CD-F33D-6A74613C1B11}"/>
              </a:ext>
            </a:extLst>
          </p:cNvPr>
          <p:cNvSpPr txBox="1"/>
          <p:nvPr/>
        </p:nvSpPr>
        <p:spPr>
          <a:xfrm>
            <a:off x="593468" y="974190"/>
            <a:ext cx="4702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After investigating the data further there was a possibility of detecting some abnormal values (outliers) that may cause the data to be inconsistent. </a:t>
            </a:r>
            <a:br>
              <a:rPr lang="pl-PL" sz="1100" dirty="0"/>
            </a:br>
            <a:r>
              <a:rPr lang="pl-PL" sz="1100" dirty="0"/>
              <a:t>For instance, there is a low probability that a few examined people had 17 pregnancies or a skin thickness level equal to 99 when the average is 20. 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5A170-61B1-F0A3-00BB-1E905C1A185F}"/>
              </a:ext>
            </a:extLst>
          </p:cNvPr>
          <p:cNvSpPr txBox="1"/>
          <p:nvPr/>
        </p:nvSpPr>
        <p:spPr>
          <a:xfrm>
            <a:off x="977193" y="3299697"/>
            <a:ext cx="339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30C6C8C-9A04-81E3-BAD4-995E9868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8" y="3902262"/>
            <a:ext cx="4344807" cy="21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0F3024-90C7-70EF-C79C-0434846F6F15}"/>
              </a:ext>
            </a:extLst>
          </p:cNvPr>
          <p:cNvSpPr txBox="1"/>
          <p:nvPr/>
        </p:nvSpPr>
        <p:spPr>
          <a:xfrm>
            <a:off x="6781548" y="561799"/>
            <a:ext cx="296631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Examining the distribution helped point out that some extreme values may have an impact on the outcome. </a:t>
            </a:r>
            <a:br>
              <a:rPr lang="pl-PL" sz="1100" dirty="0"/>
            </a:br>
            <a:r>
              <a:rPr lang="pl-PL" sz="1100" dirty="0"/>
              <a:t>Finally, the decision was made to remove outliers from columns # Pregnancies and Skin Thickness but for other features logical boundries were set. The data was filtered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Age has to be between values 0 and 120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BMI has to be between values 10 and 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pressure has to be between values </a:t>
            </a:r>
            <a:br>
              <a:rPr lang="pl-PL" sz="1100" dirty="0"/>
            </a:br>
            <a:r>
              <a:rPr lang="pl-PL" sz="1100" dirty="0"/>
              <a:t>50 and 200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2EB40-5E9B-B0EE-E9DC-8B436F3D3B0B}"/>
              </a:ext>
            </a:extLst>
          </p:cNvPr>
          <p:cNvSpPr txBox="1"/>
          <p:nvPr/>
        </p:nvSpPr>
        <p:spPr>
          <a:xfrm>
            <a:off x="7258392" y="3028889"/>
            <a:ext cx="351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Empty values – null 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6F6A1-DFD1-3D97-EF6B-35227809CAB8}"/>
              </a:ext>
            </a:extLst>
          </p:cNvPr>
          <p:cNvSpPr txBox="1"/>
          <p:nvPr/>
        </p:nvSpPr>
        <p:spPr>
          <a:xfrm>
            <a:off x="6257492" y="3703183"/>
            <a:ext cx="5748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 few records contained empty values in columns Air Quality Index, Blood Chemestry~I</a:t>
            </a:r>
            <a:br>
              <a:rPr lang="pl-PL" sz="1100" dirty="0"/>
            </a:br>
            <a:r>
              <a:rPr lang="pl-PL" sz="1100" dirty="0"/>
              <a:t>and Blood Chemestry~II. The decision on how to handle them was correlated with their</a:t>
            </a:r>
            <a:br>
              <a:rPr lang="pl-PL" sz="1100" dirty="0"/>
            </a:br>
            <a:r>
              <a:rPr lang="pl-PL" sz="1100" dirty="0"/>
              <a:t>data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Air Quality Index – empty values were filled with the average Air Quality Index of the</a:t>
            </a:r>
            <a:br>
              <a:rPr lang="pl-PL" sz="1100" dirty="0"/>
            </a:br>
            <a:r>
              <a:rPr lang="pl-PL" sz="1100" dirty="0"/>
              <a:t>state of each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Chemestry~I – empty values were filled with the average Blood Chemestry~I by</a:t>
            </a:r>
            <a:br>
              <a:rPr lang="pl-PL" sz="1100" dirty="0"/>
            </a:br>
            <a:r>
              <a:rPr lang="pl-PL" sz="1100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dirty="0"/>
              <a:t>Blood Chemestry~II – empty values were filled with the mode of Blood Chemestry~II</a:t>
            </a:r>
            <a:br>
              <a:rPr lang="pl-PL" sz="1100" dirty="0"/>
            </a:br>
            <a:r>
              <a:rPr lang="pl-PL" sz="1100" dirty="0"/>
              <a:t>by outcome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A959A3-6FBD-F6CB-44D6-9559D864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87" y="5499090"/>
            <a:ext cx="2351278" cy="471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F73C18-893A-D55C-13AC-09F058A00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927" y="5499090"/>
            <a:ext cx="2614464" cy="530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9884E2-21C1-01C0-0B74-12C548E12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548" y="541325"/>
            <a:ext cx="1317452" cy="944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5F2621-4339-754C-C9FD-FF11E396F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913" y="1528741"/>
            <a:ext cx="1287542" cy="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314179-059E-2F5D-F90B-72C4D97693D5}"/>
              </a:ext>
            </a:extLst>
          </p:cNvPr>
          <p:cNvSpPr txBox="1"/>
          <p:nvPr/>
        </p:nvSpPr>
        <p:spPr>
          <a:xfrm>
            <a:off x="-10497820" y="25400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Outliers – Atypical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D4965-D84D-66BC-54AE-6848A154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9576" y="3483630"/>
            <a:ext cx="10287551" cy="2609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E0F026-01F9-77C6-9B1D-461669008BAA}"/>
              </a:ext>
            </a:extLst>
          </p:cNvPr>
          <p:cNvSpPr/>
          <p:nvPr/>
        </p:nvSpPr>
        <p:spPr>
          <a:xfrm>
            <a:off x="-12179576" y="5872714"/>
            <a:ext cx="10172700" cy="220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58C7C-7A99-A80E-C25B-CEF2F527D1B2}"/>
              </a:ext>
            </a:extLst>
          </p:cNvPr>
          <p:cNvSpPr txBox="1"/>
          <p:nvPr/>
        </p:nvSpPr>
        <p:spPr>
          <a:xfrm>
            <a:off x="-11609681" y="1354405"/>
            <a:ext cx="9602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After investigating the data further there was a possibility of detecting some abnormal values (outliers) that may cause the data to be inconsistent. </a:t>
            </a:r>
            <a:br>
              <a:rPr lang="pl-PL" sz="2400" dirty="0"/>
            </a:br>
            <a:r>
              <a:rPr lang="pl-PL" sz="2400" dirty="0"/>
              <a:t>For instance, there is a low probability that a few examined people had 17 pregnancies or a skin thickness level equal to 99 when the average is 20.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922B8-2177-46CA-2D47-311B89901D93}"/>
              </a:ext>
            </a:extLst>
          </p:cNvPr>
          <p:cNvSpPr txBox="1"/>
          <p:nvPr/>
        </p:nvSpPr>
        <p:spPr>
          <a:xfrm>
            <a:off x="-11158221" y="7712434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Data distribution by features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D971BD3-69DE-B6A9-9BC3-F3B5D33E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17234" y="9289980"/>
            <a:ext cx="9892865" cy="47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AB630-E0F3-3055-949B-A5BFCBE6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20" y="410120"/>
            <a:ext cx="4205386" cy="301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8E9D2-FA41-362E-59F8-3CB3F629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500" y="3483630"/>
            <a:ext cx="4094719" cy="2974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CB3F5A-D7AF-E828-0387-CCF6C2E8D8B0}"/>
              </a:ext>
            </a:extLst>
          </p:cNvPr>
          <p:cNvSpPr txBox="1"/>
          <p:nvPr/>
        </p:nvSpPr>
        <p:spPr>
          <a:xfrm>
            <a:off x="2303780" y="7712434"/>
            <a:ext cx="758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Empty values – null values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8E0146-F48F-160B-F1B9-8C09ED0FC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52" y="12973903"/>
            <a:ext cx="5459641" cy="10950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6EF36E-F4B1-90A8-D18A-CB5C01AB0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918" y="13013054"/>
            <a:ext cx="5459641" cy="11073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866B0E-4472-E4AC-1648-50DAC853ACEB}"/>
              </a:ext>
            </a:extLst>
          </p:cNvPr>
          <p:cNvSpPr txBox="1"/>
          <p:nvPr/>
        </p:nvSpPr>
        <p:spPr>
          <a:xfrm>
            <a:off x="751017" y="1414146"/>
            <a:ext cx="62217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Examining the distribution helped point out that some extreme values may have an impact on the outcome. </a:t>
            </a:r>
            <a:br>
              <a:rPr lang="pl-PL" sz="2400" dirty="0"/>
            </a:br>
            <a:r>
              <a:rPr lang="pl-PL" sz="2400" dirty="0"/>
              <a:t>Finally, the decision was made to remove outliers from columns # Pregnancies and Skin Thickness but for other features logical boundries were set. The data was filtered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Age has to be between values 0 and 120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BMI has to be between values 10 and 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Blood pressure has to be between values </a:t>
            </a:r>
            <a:br>
              <a:rPr lang="pl-PL" sz="2400" dirty="0"/>
            </a:br>
            <a:r>
              <a:rPr lang="pl-PL" sz="2400" dirty="0"/>
              <a:t>50 and 200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ACDD6-105D-EDCD-ED64-46C7F151B691}"/>
              </a:ext>
            </a:extLst>
          </p:cNvPr>
          <p:cNvSpPr txBox="1"/>
          <p:nvPr/>
        </p:nvSpPr>
        <p:spPr>
          <a:xfrm>
            <a:off x="751017" y="9055518"/>
            <a:ext cx="10243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A few records contained empty values in columns Air Quality Index, Blood Chemestry~I</a:t>
            </a:r>
            <a:br>
              <a:rPr lang="pl-PL" sz="2200" dirty="0"/>
            </a:br>
            <a:r>
              <a:rPr lang="pl-PL" sz="2200" dirty="0"/>
              <a:t>and Blood Chemestry~II. The decision on how to handle them was correlated with their</a:t>
            </a:r>
            <a:br>
              <a:rPr lang="pl-PL" sz="2200" dirty="0"/>
            </a:br>
            <a:r>
              <a:rPr lang="pl-PL" sz="2200" dirty="0"/>
              <a:t>data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Air Quality Index – empty values were filled with the average Air Quality Index of the</a:t>
            </a:r>
            <a:br>
              <a:rPr lang="pl-PL" sz="2200" dirty="0"/>
            </a:br>
            <a:r>
              <a:rPr lang="pl-PL" sz="2200" dirty="0"/>
              <a:t>state of each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Blood Chemestry~I – empty values were filled with the average Blood Chemestry~I by</a:t>
            </a:r>
            <a:br>
              <a:rPr lang="pl-PL" sz="2200" dirty="0"/>
            </a:br>
            <a:r>
              <a:rPr lang="pl-PL" sz="2200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/>
              <a:t>Blood Chemestry~II – empty values were filled with the mode of Blood Chemestry~II</a:t>
            </a:r>
            <a:br>
              <a:rPr lang="pl-PL" sz="2200" dirty="0"/>
            </a:br>
            <a:r>
              <a:rPr lang="pl-PL" sz="2200" dirty="0"/>
              <a:t>by outcome</a:t>
            </a:r>
          </a:p>
        </p:txBody>
      </p:sp>
    </p:spTree>
    <p:extLst>
      <p:ext uri="{BB962C8B-B14F-4D97-AF65-F5344CB8AC3E}">
        <p14:creationId xmlns:p14="http://schemas.microsoft.com/office/powerpoint/2010/main" val="251492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b07dc1f-22e7-4be1-ac66-a88bf3550222}" enabled="0" method="" siteId="{3b07dc1f-22e7-4be1-ac66-a88bf355022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3840</Words>
  <Application>Microsoft Office PowerPoint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Szkola, Kamil</dc:creator>
  <cp:lastModifiedBy>Szkola, Kamil</cp:lastModifiedBy>
  <cp:revision>1</cp:revision>
  <dcterms:created xsi:type="dcterms:W3CDTF">2024-09-22T13:37:09Z</dcterms:created>
  <dcterms:modified xsi:type="dcterms:W3CDTF">2024-09-23T13:51:16Z</dcterms:modified>
</cp:coreProperties>
</file>