
<file path=[Content_Types].xml><?xml version="1.0" encoding="utf-8"?>
<Types xmlns="http://schemas.openxmlformats.org/package/2006/content-types">
  <Default Extension="png" ContentType="image/png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75" r:id="rId4"/>
    <p:sldId id="358" r:id="rId5"/>
    <p:sldId id="359" r:id="rId6"/>
    <p:sldId id="360" r:id="rId7"/>
    <p:sldId id="361" r:id="rId9"/>
    <p:sldId id="277" r:id="rId10"/>
    <p:sldId id="362" r:id="rId11"/>
    <p:sldId id="363" r:id="rId12"/>
    <p:sldId id="364" r:id="rId13"/>
    <p:sldId id="365" r:id="rId14"/>
    <p:sldId id="366" r:id="rId15"/>
    <p:sldId id="367" r:id="rId16"/>
    <p:sldId id="368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25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99500" autoAdjust="0"/>
  </p:normalViewPr>
  <p:slideViewPr>
    <p:cSldViewPr>
      <p:cViewPr varScale="1">
        <p:scale>
          <a:sx n="95" d="100"/>
          <a:sy n="95" d="100"/>
        </p:scale>
        <p:origin x="702" y="90"/>
      </p:cViewPr>
      <p:guideLst>
        <p:guide orient="horz" pos="632"/>
        <p:guide pos="289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https://www.cnblogs.com/dreamsboy/p/5656009.html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https://www.cnblogs.com/dreamsboy/p/5656009.html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https://www.cnblogs.com/dreamsboy/p/5656009.html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https://www.cnblogs.com/dreamsboy/p/5656009.html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https://www.cnblogs.com/dreamsboy/p/5656009.html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https://www.cnblogs.com/dreamsboy/p/5656009.html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https://www.cnblogs.com/dreamsboy/p/5656009.html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https://www.cnblogs.com/dreamsboy/p/5656009.html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.png"/><Relationship Id="rId2" Type="http://schemas.microsoft.com/office/2007/relationships/media" Target="../media/media1.wmv"/><Relationship Id="rId1" Type="http://schemas.openxmlformats.org/officeDocument/2006/relationships/video" Target="../media/media1.wm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85156" y="1923678"/>
            <a:ext cx="3262432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4800" u="none" strike="noStrike" kern="1200" cap="none" spc="0" baseline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微软雅黑" panose="020B0503020204020204" charset="-122"/>
              </a:rPr>
              <a:t>仿苹果菜单</a:t>
            </a:r>
            <a:endParaRPr lang="zh-CN" altLang="en-US" sz="4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7834" y="309357"/>
            <a:ext cx="7567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和图片宽度的关系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7969"/>
            <a:ext cx="9144000" cy="1747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7834" y="309357"/>
            <a:ext cx="7567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和图片宽度的计算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894" y="987574"/>
            <a:ext cx="3761905" cy="14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24981"/>
            <a:ext cx="6076190" cy="7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863764"/>
            <a:ext cx="3066667" cy="11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7834" y="309357"/>
            <a:ext cx="7567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换算关系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36" y="1110303"/>
            <a:ext cx="4104762" cy="3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21" y="3075806"/>
            <a:ext cx="4695238" cy="7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7834" y="309357"/>
            <a:ext cx="7567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代码实现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流程图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862442"/>
            <a:ext cx="5438222" cy="3996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642910" y="1246181"/>
            <a:ext cx="748823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 algn="l" eaLnBrk="0" hangingPunct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zh-CN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b="1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dom</a:t>
            </a:r>
            <a:r>
              <a:rPr lang="zh-CN" altLang="en-US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操作的相关知识</a:t>
            </a:r>
            <a:endParaRPr lang="en-US" altLang="zh-CN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85800" y="41116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z="3000" b="1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知识回顾</a:t>
            </a:r>
            <a:endParaRPr lang="zh-CN" altLang="en-US" sz="3000" b="1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642910" y="1785932"/>
            <a:ext cx="748823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 algn="l" eaLnBrk="0" hangingPunct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2</a:t>
            </a:r>
            <a:r>
              <a:rPr lang="zh-CN" altLang="zh-CN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zh-CN" altLang="en-US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事件绑定</a:t>
            </a:r>
            <a:endParaRPr lang="en-US" altLang="zh-CN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685800" y="401115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z="3000" b="1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效果展示</a:t>
            </a:r>
            <a:endParaRPr lang="zh-CN" altLang="en-US" sz="3000" b="1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效果视频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960943"/>
            <a:ext cx="9144000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15616" y="483518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功能分析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563638"/>
            <a:ext cx="2285714" cy="1523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69282" y="2140877"/>
            <a:ext cx="52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图片的大小随着鼠标的滑动，有规则的进行变化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15616" y="483518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828893"/>
            <a:ext cx="3133333" cy="14857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6884" y="12035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如何确定距离？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6884" y="186374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整体的效果流程是什么？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6884" y="252832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图片以什么样的规则变化？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7834" y="339502"/>
            <a:ext cx="7567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如何确定距离？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1799" y="707921"/>
            <a:ext cx="39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图片的变化归根结底是因为什么？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61458"/>
            <a:ext cx="6619048" cy="3352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9786" y="1064854"/>
            <a:ext cx="39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如何计算两个点之间的距离？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7834" y="339502"/>
            <a:ext cx="7567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计算两点之间的距离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34" y="1286035"/>
            <a:ext cx="4933333" cy="25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291830"/>
            <a:ext cx="4914286" cy="8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7834" y="339502"/>
            <a:ext cx="7567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整体的效果流程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799" y="937331"/>
            <a:ext cx="3000000" cy="38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27834" y="309357"/>
            <a:ext cx="7567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图片的变化规则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329" y="932744"/>
            <a:ext cx="3057143" cy="38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62442"/>
            <a:ext cx="3000000" cy="3866667"/>
          </a:xfrm>
          <a:prstGeom prst="rect">
            <a:avLst/>
          </a:prstGeom>
        </p:spPr>
      </p:pic>
      <p:sp>
        <p:nvSpPr>
          <p:cNvPr id="4" name="箭头: 右 3"/>
          <p:cNvSpPr/>
          <p:nvPr/>
        </p:nvSpPr>
        <p:spPr>
          <a:xfrm>
            <a:off x="4211960" y="2519232"/>
            <a:ext cx="720080" cy="553085"/>
          </a:xfrm>
          <a:prstGeom prst="rightArrow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196</Words>
  <Application>WPS 演示</Application>
  <PresentationFormat>全屏显示(16:9)</PresentationFormat>
  <Paragraphs>42</Paragraphs>
  <Slides>13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氵小丶龙</cp:lastModifiedBy>
  <cp:revision>151</cp:revision>
  <dcterms:created xsi:type="dcterms:W3CDTF">2016-04-25T01:54:00Z</dcterms:created>
  <dcterms:modified xsi:type="dcterms:W3CDTF">2019-06-05T00:28:43Z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