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ABAD9-46FF-46B1-A7B6-DF67827D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3556D-2DFD-463F-B94D-548F5592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2A96F-2C1E-4C6B-AEAC-88D2229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47F62-C8B5-4478-90A8-4DDA11F4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30149-80BF-4752-BF0A-650070B9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0F9D-501B-4884-81B5-DC2EB0FA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CED2E-B249-40EB-9BFC-8813F2D2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CABB-CC1B-41ED-829A-EB6A2626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65E14-6293-4DC0-8C1C-5399869D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A020C-8522-43C9-90FE-9B29889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E6FC7-BD6C-4C0A-B1F3-E29693958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5A2CC-41ED-4DB5-AB57-C1D8FC8A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36A78-3436-41D6-9997-B24F485A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FFEAC-DC2E-4A19-B0C5-185254EE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75213-7811-4FA6-915E-7C78FA6C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5FA9-1B12-4AD7-AFFD-67E08FA9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FF41D-DBB1-45F6-9ACE-975108A1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59829-C432-49D7-81C1-816ECCCB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CCCB7-355E-46CD-B6AD-DFB50DDD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44974-848C-415B-957D-F776C08F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0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F8681-FBB0-48E1-ADB6-9823BFDF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C07CA-99D1-4389-84C6-E19B59EB0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A4654-8294-4BD3-9F0E-61E4276F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D7D7B-CB08-48A8-8CCD-47CFBAFE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36E64-2D81-4183-8888-1F44730C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F2D0-F890-49EB-AC1C-5E87AE20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FBAD-95D3-4F49-BB0F-DD867DC9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F8EB1-C0D9-44FB-BC14-438865E5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B6DE5-60CD-4C84-894A-F505F694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9EACD-EEB1-4F5E-AAF4-8F019AB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C6846-77D0-4ADE-A91C-A5777D3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6ADF-0A9C-44BC-BFD8-3708DD7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F5B32-0207-4B76-A1FE-4E42D92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A9E06-C32C-4359-88E7-EA2DF8B5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F142F-D83C-4E9C-B779-AD7A3131B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A8CA3-1B39-4921-9B29-178B75796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7F20DA-55DF-4CFA-8A4C-A8AA6D1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FB41B-8661-4C92-B457-321C0A3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84D7E3-346F-4B09-B55A-977858C8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4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281E-20C5-461D-B140-2C310C03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A5D80-B74D-440E-BAF5-BB0285D4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EC974-8EB2-4FA4-AA1D-2FC5F3AA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2A6DB6-3FDC-4E85-967E-1FF49CB1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1EF83-69C3-467C-81CC-CF7D47DD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347C4-C466-4AF3-9FAA-480A8130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72D89-C062-4F3A-AF51-DE46EE52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C00B0-CCCF-4D70-978C-B07BF86D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1AC77-7865-46ED-92EC-61037FB6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193D9-2B3F-4FC4-8594-4CA594B9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371B8-590C-437F-9C2D-57727F37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5074E-0ED1-4A30-8373-D613D44A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38ACF-EC9F-4655-AFA9-1471E40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9C23-B327-4343-907B-B9C9241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75748-1FE9-4788-8A0A-D66EBEE74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B6064-407A-42C6-87DA-4A60952E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D446C-09C7-46D5-91D2-0E79CA9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A3158-BDA1-4D9F-BBFE-35CF48BE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76DDD-DD20-49EE-8BBD-9B16194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BC1DC-A57A-461A-A733-E5D6D1EB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2E72A-D24B-45BF-B78E-0C9C05D1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87DF2-5AB9-4B40-B4DE-695AD5242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8B8E-E42C-4EE9-B164-3E3F65AE030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68CED-C588-4C96-A524-D1E1D7240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1A79E-9149-4699-B3E4-C82AEEE2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2F2B-0171-4D05-8CC8-E38D15F8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E8627-43F6-40D1-918B-F3567DDD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311859"/>
            <a:ext cx="2931504" cy="223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0B3749-BABD-4444-95F8-97D9D685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505075"/>
            <a:ext cx="2466975" cy="184785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313CE5-1F90-4B87-8B61-974E63649A0F}"/>
              </a:ext>
            </a:extLst>
          </p:cNvPr>
          <p:cNvCxnSpPr/>
          <p:nvPr/>
        </p:nvCxnSpPr>
        <p:spPr>
          <a:xfrm>
            <a:off x="4067175" y="3619500"/>
            <a:ext cx="37719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000657-39BF-4CA0-86BF-755D8EBECC95}"/>
              </a:ext>
            </a:extLst>
          </p:cNvPr>
          <p:cNvSpPr txBox="1"/>
          <p:nvPr/>
        </p:nvSpPr>
        <p:spPr>
          <a:xfrm>
            <a:off x="5591455" y="2884557"/>
            <a:ext cx="206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FT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88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67B7CE-3A1D-4310-9230-9027E618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188" y="1558412"/>
            <a:ext cx="2305050" cy="198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872829-E860-42F8-850E-0EBFB2D6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07" y="1586987"/>
            <a:ext cx="2371725" cy="1924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6DC159-7C04-4A2E-A5B4-087DB26EE568}"/>
              </a:ext>
            </a:extLst>
          </p:cNvPr>
          <p:cNvSpPr txBox="1"/>
          <p:nvPr/>
        </p:nvSpPr>
        <p:spPr>
          <a:xfrm>
            <a:off x="1843087" y="3557542"/>
            <a:ext cx="284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Diffraction</a:t>
            </a:r>
            <a:r>
              <a:rPr lang="en-US" altLang="zh-CN" sz="2400" dirty="0"/>
              <a:t> </a:t>
            </a:r>
            <a:r>
              <a:rPr lang="en-US" altLang="zh-CN" sz="2400" b="1" dirty="0"/>
              <a:t>Grating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DF60F8-3952-4EE7-B63F-A25A1886E3D9}"/>
              </a:ext>
            </a:extLst>
          </p:cNvPr>
          <p:cNvSpPr txBox="1"/>
          <p:nvPr/>
        </p:nvSpPr>
        <p:spPr>
          <a:xfrm>
            <a:off x="7171763" y="3664315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Prism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4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8895EB-12ED-4015-B136-BE561294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5" y="3674831"/>
            <a:ext cx="5387769" cy="29051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C6CEDB-E492-4639-AB12-F31D48B9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" y="340978"/>
            <a:ext cx="5426764" cy="24842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DA4BA-6D08-4B7F-8396-6575C385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583104"/>
            <a:ext cx="5426764" cy="35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赵林 舒</dc:creator>
  <cp:lastModifiedBy>赵林 舒</cp:lastModifiedBy>
  <cp:revision>2</cp:revision>
  <dcterms:created xsi:type="dcterms:W3CDTF">2020-10-27T13:34:19Z</dcterms:created>
  <dcterms:modified xsi:type="dcterms:W3CDTF">2020-10-27T13:38:46Z</dcterms:modified>
</cp:coreProperties>
</file>