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4216-8183-468E-A1C4-7E04FB2B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EC34D-1AAA-493E-A88B-AC7A178F1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64EB3-0C3B-421E-98D1-3DAD420E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13E2D-30DD-4322-9967-4E787377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9FFDD-EE8B-4AA4-B1E8-E6D4B4AC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9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8E934-7526-4DDD-8451-2F1B6CCF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87723-A0FF-4E0E-9D89-6122A53BA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A6D9-3FDC-4DCF-BEB1-1107E5AD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FF04-F791-46EB-8522-C784E76A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98E94-DAC2-45EC-8EBB-6D2F2C49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5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D40B1-F5E0-4C81-8847-86FC8439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100E5-72D3-4EF1-8D47-ED20D5606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53BF8-B839-4A78-B74E-B3A03663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DCA09-3E94-45F1-B451-69943575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F1159-B435-4740-80A4-06AA1E10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7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80070-B124-44BC-BFA3-790AFB9C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78921-CD0C-49B7-BA9D-1F6CB37C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3BAFD-E2D0-40E5-AC47-165DD50A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CEFE8-4119-438E-B5F4-F63F0B14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31D07-9264-43EF-BDFF-9878FEE3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0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F6C3-D010-4DF9-945D-56AD2F77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0955D-C351-4F9F-AFEC-CBA4C5B8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99548-ACA6-4E0E-9835-403928DD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4E33C-8D18-48C3-BF50-E800587F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085B9-32C7-4B17-8FFE-31F0155A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3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4736-7D87-4FBB-93C3-CE0E281E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13D0F-D643-49AE-9954-2DBDAFA30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EDC09-ED1F-4153-BC9D-FF1A112FC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433EE-06D0-4ADB-A991-AB06041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298BB-6260-485F-AA49-CF57F357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4093F-6251-4C99-AABB-D4FA3D4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039F-EE85-4456-A343-611D99C8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F05D0-0916-489C-AEC9-08B44CA2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04104-1305-4B98-8F71-37D4AB8E3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084F1-E0F4-4FA0-8E75-1C7EB8F3D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82B39A-1215-4D6C-8609-22D885B3C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28FA90-B149-4934-B44B-531FF4A0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D3112B-2229-4D0A-BBD0-26F3FE86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79E97C-DE47-4B91-97CE-CBA83302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37EC1-B15F-4C45-ADAC-C28A2161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9980C0-7EE7-43F9-9F78-E1BA45C6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C5997-841D-4410-9C2F-8756FF4A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7E1E4-F3CE-421A-BE39-6178489A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9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39B42-60D5-4B20-A5C5-DA4FC217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C908C2-90FD-4DD9-A4E0-A9058FAC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1C919-207A-47A2-9536-C378F23B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A369-B53D-47C8-A13B-623B844B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B163-F096-4531-A308-D4E3E0FB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E6B0C-A30F-4C4F-9F73-16085B35D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7E691-2B9B-4334-A945-77914452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E3107-D09A-4BA3-9F50-B06DF5DE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13AF0-7D39-4EC2-865E-38420784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C4794-DAE5-4E01-9C06-592F9AB3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1A8F92-927A-41C5-AF9F-E1D04A429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8FE24D-09EE-43FA-B5FF-A73B44CAA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14F70-8DA0-428E-903E-EBA9497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C661B-817E-4214-BA7F-13960D44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AB3C1-A8AC-4978-A37B-7F82D1A7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942B7A-904F-4232-AB6C-30B440EA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8E365-1896-461D-809E-522D4AB3C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3E73B-C3B0-47E3-937D-75E17F797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B308-5CC5-4B0F-8665-522F73D6C7A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86C66-F48A-4DB4-AD03-12870EB61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DF63A-6810-4D50-9E8A-85A55ADA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C9CB-9CFB-484F-AC90-109857876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5B97239-2685-48C8-8104-1D4E4E383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B6BC1F-EE04-4BDD-B2A1-C7921E208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68" r="-2" b="27875"/>
          <a:stretch/>
        </p:blipFill>
        <p:spPr bwMode="auto">
          <a:xfrm>
            <a:off x="321734" y="321733"/>
            <a:ext cx="5674894" cy="303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102FD1D-1A8D-4F91-8F15-81F52FCF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9" r="9290" b="-1"/>
          <a:stretch/>
        </p:blipFill>
        <p:spPr bwMode="auto">
          <a:xfrm>
            <a:off x="321735" y="3524289"/>
            <a:ext cx="2676579" cy="277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600D65-537A-4E70-B9E3-1DC788F6F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r="22290"/>
          <a:stretch/>
        </p:blipFill>
        <p:spPr bwMode="auto">
          <a:xfrm>
            <a:off x="6057460" y="321734"/>
            <a:ext cx="5982140" cy="58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D2D45B-B446-49C4-B998-6836B7C7A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5" r="-2" b="9853"/>
          <a:stretch/>
        </p:blipFill>
        <p:spPr bwMode="auto">
          <a:xfrm>
            <a:off x="2998314" y="3430925"/>
            <a:ext cx="2876650" cy="303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45AAEBA2-2032-4D12-9BCF-3EF6F40F4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71988" y="2238375"/>
            <a:ext cx="32480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F37E7D-681E-4AEF-A034-48FB57110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" t="9723" r="8046"/>
          <a:stretch/>
        </p:blipFill>
        <p:spPr>
          <a:xfrm>
            <a:off x="123824" y="1714500"/>
            <a:ext cx="5705856" cy="3219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3A9639-EFCD-4A67-8108-11393BB181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0" t="11828" r="14819" b="2957"/>
          <a:stretch/>
        </p:blipFill>
        <p:spPr>
          <a:xfrm>
            <a:off x="6362322" y="1714500"/>
            <a:ext cx="552101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4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赵林 舒</dc:creator>
  <cp:lastModifiedBy>赵林 舒</cp:lastModifiedBy>
  <cp:revision>3</cp:revision>
  <dcterms:created xsi:type="dcterms:W3CDTF">2021-02-19T09:42:08Z</dcterms:created>
  <dcterms:modified xsi:type="dcterms:W3CDTF">2021-02-19T11:37:38Z</dcterms:modified>
</cp:coreProperties>
</file>