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EB1A1-AF91-482F-92FA-C087D623839A}" v="5" dt="2021-03-11T14:10:5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lin" userId="eb8acc45-3929-4155-8f01-2da38763fe6a" providerId="ADAL" clId="{541EB1A1-AF91-482F-92FA-C087D623839A}"/>
    <pc:docChg chg="custSel modSld">
      <pc:chgData name="Zhaolin" userId="eb8acc45-3929-4155-8f01-2da38763fe6a" providerId="ADAL" clId="{541EB1A1-AF91-482F-92FA-C087D623839A}" dt="2021-03-11T14:11:40.428" v="80" actId="113"/>
      <pc:docMkLst>
        <pc:docMk/>
      </pc:docMkLst>
      <pc:sldChg chg="addSp modSp mod">
        <pc:chgData name="Zhaolin" userId="eb8acc45-3929-4155-8f01-2da38763fe6a" providerId="ADAL" clId="{541EB1A1-AF91-482F-92FA-C087D623839A}" dt="2021-03-11T14:11:40.428" v="80" actId="113"/>
        <pc:sldMkLst>
          <pc:docMk/>
          <pc:sldMk cId="1536739342" sldId="261"/>
        </pc:sldMkLst>
        <pc:spChg chg="add mod">
          <ac:chgData name="Zhaolin" userId="eb8acc45-3929-4155-8f01-2da38763fe6a" providerId="ADAL" clId="{541EB1A1-AF91-482F-92FA-C087D623839A}" dt="2021-03-11T14:11:40.428" v="80" actId="113"/>
          <ac:spMkLst>
            <pc:docMk/>
            <pc:sldMk cId="1536739342" sldId="261"/>
            <ac:spMk id="18" creationId="{C38EE49A-7633-45B6-9847-F9C7680A6E15}"/>
          </ac:spMkLst>
        </pc:spChg>
        <pc:picChg chg="add mod">
          <ac:chgData name="Zhaolin" userId="eb8acc45-3929-4155-8f01-2da38763fe6a" providerId="ADAL" clId="{541EB1A1-AF91-482F-92FA-C087D623839A}" dt="2021-03-11T14:10:37.251" v="22" actId="1076"/>
          <ac:picMkLst>
            <pc:docMk/>
            <pc:sldMk cId="1536739342" sldId="261"/>
            <ac:picMk id="12" creationId="{0F467C63-169D-4F3D-95E9-5D248047695A}"/>
          </ac:picMkLst>
        </pc:picChg>
        <pc:picChg chg="add mod">
          <ac:chgData name="Zhaolin" userId="eb8acc45-3929-4155-8f01-2da38763fe6a" providerId="ADAL" clId="{541EB1A1-AF91-482F-92FA-C087D623839A}" dt="2021-03-11T14:10:33.623" v="21" actId="14100"/>
          <ac:picMkLst>
            <pc:docMk/>
            <pc:sldMk cId="1536739342" sldId="261"/>
            <ac:picMk id="15" creationId="{FE153084-93B7-4FA0-88BA-D591E1B13E98}"/>
          </ac:picMkLst>
        </pc:picChg>
        <pc:picChg chg="add mod">
          <ac:chgData name="Zhaolin" userId="eb8acc45-3929-4155-8f01-2da38763fe6a" providerId="ADAL" clId="{541EB1A1-AF91-482F-92FA-C087D623839A}" dt="2021-03-11T14:10:39.556" v="23" actId="1076"/>
          <ac:picMkLst>
            <pc:docMk/>
            <pc:sldMk cId="1536739342" sldId="261"/>
            <ac:picMk id="16" creationId="{AE805EB0-3791-4807-955B-B3394F029BC9}"/>
          </ac:picMkLst>
        </pc:picChg>
        <pc:picChg chg="add mod">
          <ac:chgData name="Zhaolin" userId="eb8acc45-3929-4155-8f01-2da38763fe6a" providerId="ADAL" clId="{541EB1A1-AF91-482F-92FA-C087D623839A}" dt="2021-03-11T14:10:45.291" v="24" actId="1076"/>
          <ac:picMkLst>
            <pc:docMk/>
            <pc:sldMk cId="1536739342" sldId="261"/>
            <ac:picMk id="17" creationId="{19672082-8864-4F46-9229-55E8AEC57B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A6B85-5467-40BB-A0CE-5EF3CFAA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A7F2D-5D68-4163-A7EA-16CDE97EA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77C9E-207B-42BA-BDB5-03889289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61D9F-74D3-41E5-B841-43715122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0FA4D-1286-404A-A1C0-D6B9BB8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CEBD8-94A1-4034-B8CA-0D4E692D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D1AD9-4ACD-4B31-B4E0-3B155CF3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0D58-E9E3-4588-82B6-A5E40EF8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8828-E2D6-4021-BDF6-9E546411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D208-01E1-4B5D-84C0-7811806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52CA64-481A-460D-9F72-A584F139F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343F5-B07A-4D73-9CF1-1A6156BA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80E98-841A-4C33-985A-548AE823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D7AAF-1088-4360-AF3F-054B70F9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113A-AF47-4DF0-8273-BABC5B1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4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704A-FB1D-4BB7-8F38-844864D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ECFBE-CF0F-49AB-B1D9-D02EDF47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7113A-D8D7-4915-A4A5-D1B0E8C7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29CC-8939-4CAA-B7E5-E4DF5C8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5055C-30E9-4B7C-B543-E30B4A44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7EB0-C379-4CD4-9DA4-06A3A888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76B35-6FD1-473E-B9E1-8794BE03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64893-1BBA-487A-86EF-F2DEE1FA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F2DE-977B-433A-96BF-C5554469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2754D-F215-40D5-800F-8D282AE3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35A73-1F10-47A1-9748-6A7B3B9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AF7D5-B1C4-4813-B591-B90C320F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F72B9-991A-403D-BBC7-38C3078F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0F6C1-2D2E-4961-8E00-EA57E46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84321-5E1B-467F-AB1C-624C320A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886D-1154-4EEB-B3C0-DC6CC038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B25A7-4A1B-4D96-8451-0BE60A22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2A3B0-B43D-4FBD-A2B7-FFEAF225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4B71C-9246-4B3C-8E45-A330876E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1B96C-D0CD-4AF6-B67C-DD4E5F6A3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F5B0D-8526-4ABC-9AC0-F118C4383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894D5-5529-4B56-A54D-8948877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317CA2-D04D-479B-8879-29187A79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2C3BD8-0512-4FFE-9012-6F63743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C5B9-B4CA-4B1B-9443-29AB65DC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BAA02-62AF-4795-BDB5-BCB870E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3A180-288D-422B-9843-EA101027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C0F1E-CD80-4F50-B852-86F0303F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AB06D6-81CB-49E1-9807-8FC825C7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1F688-2D19-4F86-A16C-765F38DB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0B925-36EC-41F3-BF43-5D3182A1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5C0C-77F2-4B64-A452-83AE2EA5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40AD0-7285-4FB0-B37F-2872E0E8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3CE3D-E2D5-4991-9E47-514B15EC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8DFAE-885D-4ACF-8CB1-56AF6C2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E7143-5219-43B7-9DEF-A8025197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7F482-71FA-47DC-9EE1-DD89E65B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6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E187-1681-43CB-BD70-716434EF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575A23-9497-4430-99F1-F95E83F77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C18DE-90F6-490B-9883-22575DEF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DFB05-9CC2-43B0-B2AC-DAD25538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4777D-469D-447B-B7A0-C6370EFA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470F3-D8AD-4609-A813-4E072DC2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DABED-4949-4947-8179-42B9368C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A1036-BDD2-40B6-AC88-B2E441CE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381E-9B7A-4D5D-A250-53D3E2B08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2AB3-0DB3-4ACF-99E2-0EB9DC85392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4A996-3222-4FD4-B070-08636201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765EF-7886-418E-A08B-72F18060F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5093-D756-4AE9-9FF3-F66ED05B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74C46E7-32AF-465F-A1E4-752DE849A271}"/>
              </a:ext>
            </a:extLst>
          </p:cNvPr>
          <p:cNvSpPr txBox="1"/>
          <p:nvPr/>
        </p:nvSpPr>
        <p:spPr>
          <a:xfrm>
            <a:off x="1129553" y="2736502"/>
            <a:ext cx="4715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UESTC ID:</a:t>
            </a:r>
          </a:p>
          <a:p>
            <a:r>
              <a:rPr lang="en-US" altLang="zh-CN" sz="2800" dirty="0"/>
              <a:t>GUID: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874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73A1CA-7609-4D39-8B5E-F2AA4C16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dirty="0"/>
              <a:t>Work to be done...</a:t>
            </a:r>
            <a:endParaRPr lang="en-US" altLang="zh-CN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11B149-ACC2-4C4D-887D-7DE7B10DE382}"/>
              </a:ext>
            </a:extLst>
          </p:cNvPr>
          <p:cNvSpPr txBox="1"/>
          <p:nvPr/>
        </p:nvSpPr>
        <p:spPr>
          <a:xfrm>
            <a:off x="960698" y="1932972"/>
            <a:ext cx="608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Mapping the X-axis to wavelength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Made an easy-to-use GUI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88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425B-25A2-4C07-B969-606C22AA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USB Spectrometer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ACBACD-CB49-49D3-8F2C-E070E99A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19" y="2184629"/>
            <a:ext cx="2645501" cy="2016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B26A0D-BF3F-4A00-9DEF-9277C76F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19" y="2358995"/>
            <a:ext cx="2226292" cy="16675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0BDFDE8-62B7-48A5-BE17-1A8087EB3E7B}"/>
              </a:ext>
            </a:extLst>
          </p:cNvPr>
          <p:cNvCxnSpPr>
            <a:cxnSpLocks/>
          </p:cNvCxnSpPr>
          <p:nvPr/>
        </p:nvCxnSpPr>
        <p:spPr>
          <a:xfrm>
            <a:off x="4805485" y="3192779"/>
            <a:ext cx="2581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8770E7F-E274-4C7B-942D-2BCB4551FB05}"/>
              </a:ext>
            </a:extLst>
          </p:cNvPr>
          <p:cNvSpPr txBox="1"/>
          <p:nvPr/>
        </p:nvSpPr>
        <p:spPr>
          <a:xfrm>
            <a:off x="5692599" y="2541657"/>
            <a:ext cx="18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FT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57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F3EDA-4F52-4A2F-9AA2-CE6B6DD6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Structure of the spectrometer 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14F2484-0384-4CFC-9084-E6F2EE776057}"/>
              </a:ext>
            </a:extLst>
          </p:cNvPr>
          <p:cNvGrpSpPr/>
          <p:nvPr/>
        </p:nvGrpSpPr>
        <p:grpSpPr>
          <a:xfrm>
            <a:off x="2164000" y="1830838"/>
            <a:ext cx="7864000" cy="3970522"/>
            <a:chOff x="5399721" y="2465838"/>
            <a:chExt cx="1547253" cy="98972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68EF3B4-BF85-4AD8-A650-5FA5DE5BAE4E}"/>
                </a:ext>
              </a:extLst>
            </p:cNvPr>
            <p:cNvGrpSpPr/>
            <p:nvPr/>
          </p:nvGrpSpPr>
          <p:grpSpPr>
            <a:xfrm>
              <a:off x="5399721" y="2696845"/>
              <a:ext cx="92075" cy="341630"/>
              <a:chOff x="5399721" y="2696845"/>
              <a:chExt cx="92075" cy="34163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14D606F-BB08-43B3-9192-08E96E35C15B}"/>
                  </a:ext>
                </a:extLst>
              </p:cNvPr>
              <p:cNvSpPr/>
              <p:nvPr/>
            </p:nvSpPr>
            <p:spPr>
              <a:xfrm flipH="1">
                <a:off x="5415119" y="2696845"/>
                <a:ext cx="61277" cy="1708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49D4CC-A92B-4EDA-9846-4498908B330D}"/>
                  </a:ext>
                </a:extLst>
              </p:cNvPr>
              <p:cNvSpPr/>
              <p:nvPr/>
            </p:nvSpPr>
            <p:spPr>
              <a:xfrm>
                <a:off x="5399721" y="2867660"/>
                <a:ext cx="92075" cy="17081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137A1A2-0BB8-49EA-B919-944599B61698}"/>
                </a:ext>
              </a:extLst>
            </p:cNvPr>
            <p:cNvGrpSpPr/>
            <p:nvPr/>
          </p:nvGrpSpPr>
          <p:grpSpPr>
            <a:xfrm>
              <a:off x="5971655" y="2465838"/>
              <a:ext cx="45719" cy="600075"/>
              <a:chOff x="5766435" y="2571750"/>
              <a:chExt cx="45719" cy="60007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259243-BF2C-4755-BCDF-72F6E919A45B}"/>
                  </a:ext>
                </a:extLst>
              </p:cNvPr>
              <p:cNvSpPr/>
              <p:nvPr/>
            </p:nvSpPr>
            <p:spPr>
              <a:xfrm>
                <a:off x="5766435" y="2571750"/>
                <a:ext cx="45719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95760C-E4DB-4E3A-ABD4-6A25C2B6A2F3}"/>
                  </a:ext>
                </a:extLst>
              </p:cNvPr>
              <p:cNvSpPr/>
              <p:nvPr/>
            </p:nvSpPr>
            <p:spPr>
              <a:xfrm>
                <a:off x="5766435" y="2905125"/>
                <a:ext cx="45719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9E6E2C8-46C2-4586-9D97-89D1C9F349CD}"/>
                </a:ext>
              </a:extLst>
            </p:cNvPr>
            <p:cNvGrpSpPr/>
            <p:nvPr/>
          </p:nvGrpSpPr>
          <p:grpSpPr>
            <a:xfrm rot="7641997">
              <a:off x="6412419" y="2743064"/>
              <a:ext cx="586028" cy="76416"/>
              <a:chOff x="5345429" y="3259449"/>
              <a:chExt cx="695325" cy="9143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9BB1E206-342D-483C-9B15-E2D4FCE05189}"/>
                  </a:ext>
                </a:extLst>
              </p:cNvPr>
              <p:cNvSpPr/>
              <p:nvPr/>
            </p:nvSpPr>
            <p:spPr>
              <a:xfrm>
                <a:off x="5399721" y="3259455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E535A501-041F-4A5D-B400-C67DDE247A88}"/>
                  </a:ext>
                </a:extLst>
              </p:cNvPr>
              <p:cNvSpPr/>
              <p:nvPr/>
            </p:nvSpPr>
            <p:spPr>
              <a:xfrm>
                <a:off x="5476396" y="3259454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862E7F1E-5803-47AC-9DA0-41AE5050F8DE}"/>
                  </a:ext>
                </a:extLst>
              </p:cNvPr>
              <p:cNvSpPr/>
              <p:nvPr/>
            </p:nvSpPr>
            <p:spPr>
              <a:xfrm>
                <a:off x="5553071" y="3259453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C6922270-4D10-47DC-9118-B1DEDAF1D616}"/>
                  </a:ext>
                </a:extLst>
              </p:cNvPr>
              <p:cNvSpPr/>
              <p:nvPr/>
            </p:nvSpPr>
            <p:spPr>
              <a:xfrm>
                <a:off x="5630544" y="3259452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7BA29448-D5A7-4A54-A03F-CCF83848F9E3}"/>
                  </a:ext>
                </a:extLst>
              </p:cNvPr>
              <p:cNvSpPr/>
              <p:nvPr/>
            </p:nvSpPr>
            <p:spPr>
              <a:xfrm>
                <a:off x="5707219" y="3259452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31AAFEE6-39CA-4358-B18D-AC831DB76050}"/>
                  </a:ext>
                </a:extLst>
              </p:cNvPr>
              <p:cNvSpPr/>
              <p:nvPr/>
            </p:nvSpPr>
            <p:spPr>
              <a:xfrm>
                <a:off x="5783894" y="3259451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071A57CB-60CD-477C-94A9-99A2CE628A4B}"/>
                  </a:ext>
                </a:extLst>
              </p:cNvPr>
              <p:cNvSpPr/>
              <p:nvPr/>
            </p:nvSpPr>
            <p:spPr>
              <a:xfrm>
                <a:off x="5860569" y="3259450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878CB680-6E22-4CDA-BDCE-C00889CF27CF}"/>
                  </a:ext>
                </a:extLst>
              </p:cNvPr>
              <p:cNvSpPr/>
              <p:nvPr/>
            </p:nvSpPr>
            <p:spPr>
              <a:xfrm>
                <a:off x="5938042" y="3259449"/>
                <a:ext cx="53034" cy="45719"/>
              </a:xfrm>
              <a:prstGeom prst="triangl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7EEF72-2FB6-45CA-AFD8-571D43B84835}"/>
                  </a:ext>
                </a:extLst>
              </p:cNvPr>
              <p:cNvSpPr/>
              <p:nvPr/>
            </p:nvSpPr>
            <p:spPr>
              <a:xfrm>
                <a:off x="5345429" y="3305168"/>
                <a:ext cx="695325" cy="45719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830A4D4-93E5-498C-896D-2C8CED306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672" y="2766504"/>
              <a:ext cx="1137185" cy="3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72ABB4C-B03B-4DA4-8C74-62647ADEBEED}"/>
                </a:ext>
              </a:extLst>
            </p:cNvPr>
            <p:cNvCxnSpPr/>
            <p:nvPr/>
          </p:nvCxnSpPr>
          <p:spPr>
            <a:xfrm flipV="1">
              <a:off x="5491796" y="2687478"/>
              <a:ext cx="457519" cy="79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49338A8-0C89-42B0-A760-2C644ECABFD1}"/>
                </a:ext>
              </a:extLst>
            </p:cNvPr>
            <p:cNvCxnSpPr>
              <a:cxnSpLocks/>
            </p:cNvCxnSpPr>
            <p:nvPr/>
          </p:nvCxnSpPr>
          <p:spPr>
            <a:xfrm>
              <a:off x="5501877" y="2771632"/>
              <a:ext cx="447438" cy="77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901EDF9-981C-4203-8837-78A359D24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877" y="2575231"/>
              <a:ext cx="447438" cy="17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E3CBD22-3039-49EA-8568-EB2945A6DA4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275" y="2783113"/>
              <a:ext cx="412480" cy="178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DBA53D-8C6C-4431-B856-F2B8AB4A9C3D}"/>
                </a:ext>
              </a:extLst>
            </p:cNvPr>
            <p:cNvGrpSpPr/>
            <p:nvPr/>
          </p:nvGrpSpPr>
          <p:grpSpPr>
            <a:xfrm>
              <a:off x="6588612" y="3118521"/>
              <a:ext cx="358362" cy="337037"/>
              <a:chOff x="6654002" y="3038475"/>
              <a:chExt cx="358362" cy="33703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1088B64-AE2A-4396-B761-111726C454B0}"/>
                  </a:ext>
                </a:extLst>
              </p:cNvPr>
              <p:cNvSpPr/>
              <p:nvPr/>
            </p:nvSpPr>
            <p:spPr>
              <a:xfrm>
                <a:off x="6699824" y="3038475"/>
                <a:ext cx="261046" cy="8658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71C7B5E-94F0-4E13-9AA9-BF0931E3E1C5}"/>
                  </a:ext>
                </a:extLst>
              </p:cNvPr>
              <p:cNvSpPr/>
              <p:nvPr/>
            </p:nvSpPr>
            <p:spPr>
              <a:xfrm>
                <a:off x="6727399" y="3058836"/>
                <a:ext cx="201930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6EC3971-1690-4D7E-8DDA-357ACBFFBC83}"/>
                  </a:ext>
                </a:extLst>
              </p:cNvPr>
              <p:cNvSpPr/>
              <p:nvPr/>
            </p:nvSpPr>
            <p:spPr>
              <a:xfrm>
                <a:off x="6654002" y="3124916"/>
                <a:ext cx="358362" cy="2505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B685D20-D1AD-46EB-AFEB-12BBE2FA8357}"/>
                  </a:ext>
                </a:extLst>
              </p:cNvPr>
              <p:cNvSpPr/>
              <p:nvPr/>
            </p:nvSpPr>
            <p:spPr>
              <a:xfrm>
                <a:off x="6710297" y="3295812"/>
                <a:ext cx="250573" cy="4571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3878C9D-02D9-43F4-B950-0972BD976DD8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650133" y="2781272"/>
              <a:ext cx="55300" cy="311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B4BCDB-BA7D-4C31-A41A-AEEA7BD69F14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6705433" y="2781272"/>
              <a:ext cx="0" cy="31899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E42C233-1E1F-4B59-8F99-05CC4771A3F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6705433" y="2781272"/>
              <a:ext cx="62360" cy="30529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E4060AD-71EF-464E-8350-0314484700AF}"/>
                </a:ext>
              </a:extLst>
            </p:cNvPr>
            <p:cNvCxnSpPr>
              <a:cxnSpLocks/>
            </p:cNvCxnSpPr>
            <p:nvPr/>
          </p:nvCxnSpPr>
          <p:spPr>
            <a:xfrm>
              <a:off x="6708886" y="2788530"/>
              <a:ext cx="104552" cy="2851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D8B339E-0446-4266-BC28-5913BF8BB04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6705433" y="2781272"/>
              <a:ext cx="151679" cy="26544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9AFAB88B-9808-4245-89D8-4C1C50CD0350}"/>
              </a:ext>
            </a:extLst>
          </p:cNvPr>
          <p:cNvSpPr txBox="1"/>
          <p:nvPr/>
        </p:nvSpPr>
        <p:spPr>
          <a:xfrm>
            <a:off x="1966953" y="4161599"/>
            <a:ext cx="116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Source</a:t>
            </a:r>
            <a:endParaRPr lang="zh-CN" altLang="en-US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6FB96F-D3D1-47AC-AB2D-248D1D20394E}"/>
              </a:ext>
            </a:extLst>
          </p:cNvPr>
          <p:cNvSpPr txBox="1"/>
          <p:nvPr/>
        </p:nvSpPr>
        <p:spPr>
          <a:xfrm>
            <a:off x="4523680" y="4247126"/>
            <a:ext cx="13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Single Slit</a:t>
            </a:r>
            <a:endParaRPr lang="zh-CN" altLang="en-US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7DDB922-D8D1-4E01-859E-B8441F820553}"/>
              </a:ext>
            </a:extLst>
          </p:cNvPr>
          <p:cNvSpPr txBox="1"/>
          <p:nvPr/>
        </p:nvSpPr>
        <p:spPr>
          <a:xfrm>
            <a:off x="7598330" y="2280508"/>
            <a:ext cx="134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Diffraction Grating</a:t>
            </a:r>
            <a:endParaRPr lang="zh-CN" altLang="en-US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4EB6F57-E972-4EE6-BACE-F81CCECEE693}"/>
              </a:ext>
            </a:extLst>
          </p:cNvPr>
          <p:cNvSpPr txBox="1"/>
          <p:nvPr/>
        </p:nvSpPr>
        <p:spPr>
          <a:xfrm>
            <a:off x="8397044" y="5924580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USB Camera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869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4AC3-5A98-4643-8768-1A70AED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Diffraction Grating</a:t>
            </a:r>
            <a:endParaRPr lang="zh-CN" altLang="en-US" dirty="0"/>
          </a:p>
        </p:txBody>
      </p:sp>
      <p:pic>
        <p:nvPicPr>
          <p:cNvPr id="2050" name="Picture 2" descr="Diffraction Grating Physics">
            <a:extLst>
              <a:ext uri="{FF2B5EF4-FFF2-40B4-BE49-F238E27FC236}">
                <a16:creationId xmlns:a16="http://schemas.microsoft.com/office/drawing/2014/main" id="{EE306E97-505C-480E-90D0-F02EA06C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65" y="2236785"/>
            <a:ext cx="6158513" cy="33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手里拿着手机&#10;&#10;中度可信度描述已自动生成">
            <a:extLst>
              <a:ext uri="{FF2B5EF4-FFF2-40B4-BE49-F238E27FC236}">
                <a16:creationId xmlns:a16="http://schemas.microsoft.com/office/drawing/2014/main" id="{DC536C4F-82E3-44FD-B5EA-3776DB23A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53503" r="35073" b="3375"/>
          <a:stretch/>
        </p:blipFill>
        <p:spPr>
          <a:xfrm>
            <a:off x="1701479" y="3911131"/>
            <a:ext cx="2515748" cy="2667111"/>
          </a:xfrm>
          <a:prstGeom prst="rect">
            <a:avLst/>
          </a:prstGeom>
        </p:spPr>
      </p:pic>
      <p:pic>
        <p:nvPicPr>
          <p:cNvPr id="10" name="图片 9" descr="手里拿着手机&#10;&#10;描述已自动生成">
            <a:extLst>
              <a:ext uri="{FF2B5EF4-FFF2-40B4-BE49-F238E27FC236}">
                <a16:creationId xmlns:a16="http://schemas.microsoft.com/office/drawing/2014/main" id="{F0D7EEBE-0BE0-477A-8857-62A68C3A0B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42790" r="26641" b="20501"/>
          <a:stretch/>
        </p:blipFill>
        <p:spPr>
          <a:xfrm>
            <a:off x="1701478" y="1354238"/>
            <a:ext cx="2515749" cy="25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4AC3-5A98-4643-8768-1A70AED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Diffraction Grating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26CCA5-D114-4A11-8ACB-B7EB63562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3" y="1395540"/>
            <a:ext cx="5090160" cy="140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DDFE79-D885-4AFF-91DA-94B80732BD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3" y="3346622"/>
            <a:ext cx="4945380" cy="140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D76691-2471-4040-B952-E8C952A33B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0" y="5317352"/>
            <a:ext cx="4983480" cy="1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加号 2">
            <a:extLst>
              <a:ext uri="{FF2B5EF4-FFF2-40B4-BE49-F238E27FC236}">
                <a16:creationId xmlns:a16="http://schemas.microsoft.com/office/drawing/2014/main" id="{58DEE163-170E-44B6-822A-12D1E17FF5FA}"/>
              </a:ext>
            </a:extLst>
          </p:cNvPr>
          <p:cNvSpPr/>
          <p:nvPr/>
        </p:nvSpPr>
        <p:spPr>
          <a:xfrm>
            <a:off x="2762490" y="2746094"/>
            <a:ext cx="682906" cy="68290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11E4D334-38BD-42D8-972A-1775CA756B2B}"/>
              </a:ext>
            </a:extLst>
          </p:cNvPr>
          <p:cNvSpPr/>
          <p:nvPr/>
        </p:nvSpPr>
        <p:spPr>
          <a:xfrm rot="5400000">
            <a:off x="2762490" y="4545708"/>
            <a:ext cx="771644" cy="77164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51FF38-A64D-4ACB-A044-E88F6C0EE7A3}"/>
                  </a:ext>
                </a:extLst>
              </p:cNvPr>
              <p:cNvSpPr txBox="1"/>
              <p:nvPr/>
            </p:nvSpPr>
            <p:spPr>
              <a:xfrm>
                <a:off x="5466677" y="4542591"/>
                <a:ext cx="609407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51FF38-A64D-4ACB-A044-E88F6C0EE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77" y="4542591"/>
                <a:ext cx="609407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A4DBFAE-FB37-40BF-A1F4-76E386DF9DFD}"/>
                  </a:ext>
                </a:extLst>
              </p:cNvPr>
              <p:cNvSpPr txBox="1"/>
              <p:nvPr/>
            </p:nvSpPr>
            <p:spPr>
              <a:xfrm>
                <a:off x="5466677" y="4050202"/>
                <a:ext cx="6094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A4DBFAE-FB37-40BF-A1F4-76E386DF9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77" y="4050202"/>
                <a:ext cx="609407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7301CE-CF3E-4292-8E38-ADAC63FDA560}"/>
              </a:ext>
            </a:extLst>
          </p:cNvPr>
          <p:cNvSpPr txBox="1"/>
          <p:nvPr/>
        </p:nvSpPr>
        <p:spPr>
          <a:xfrm>
            <a:off x="5995684" y="2224114"/>
            <a:ext cx="4745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Combination of multi-split interference and single-split diffraction</a:t>
            </a:r>
            <a:r>
              <a:rPr lang="zh-CN" altLang="en-US" sz="2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0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3E242A-D672-458D-AA9B-007B9190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/>
              <a:t>Hardware Demo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1D5C122-0EDF-4C7E-B6BD-D96029242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7" r="-2" b="7955"/>
          <a:stretch/>
        </p:blipFill>
        <p:spPr bwMode="auto">
          <a:xfrm>
            <a:off x="5039140" y="379158"/>
            <a:ext cx="2649910" cy="29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A0A985D-1A51-40D2-A4EA-CF7246D9C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r="-1" b="24670"/>
          <a:stretch/>
        </p:blipFill>
        <p:spPr bwMode="auto">
          <a:xfrm>
            <a:off x="8311896" y="703468"/>
            <a:ext cx="3675888" cy="227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542AE27-35D3-4B86-91E5-D362DBB0D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r="21007" b="-2"/>
          <a:stretch/>
        </p:blipFill>
        <p:spPr bwMode="auto">
          <a:xfrm>
            <a:off x="4823196" y="3423288"/>
            <a:ext cx="3081798" cy="292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B1A673A1-7BAC-498F-8D52-FC955EBFD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r="9337"/>
          <a:stretch/>
        </p:blipFill>
        <p:spPr bwMode="auto">
          <a:xfrm>
            <a:off x="8739720" y="3423290"/>
            <a:ext cx="2817113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412A7D4E-292F-4CC8-99D9-FC8E4EB06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1988" y="2238375"/>
            <a:ext cx="32480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5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绿色, 前, 灯光, 监控&#10;&#10;描述已自动生成">
            <a:extLst>
              <a:ext uri="{FF2B5EF4-FFF2-40B4-BE49-F238E27FC236}">
                <a16:creationId xmlns:a16="http://schemas.microsoft.com/office/drawing/2014/main" id="{87627402-CFB6-43FF-95E5-B92944850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2" y="2767012"/>
            <a:ext cx="4103688" cy="1323975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E80B6D2C-08D2-495D-B1EC-64A4BF141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82" y="1875493"/>
            <a:ext cx="4092698" cy="30575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73A1CA-7609-4D39-8B5E-F2AA4C16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Demo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E7E1CF-3CF5-4914-B73F-C21434F809B6}"/>
              </a:ext>
            </a:extLst>
          </p:cNvPr>
          <p:cNvCxnSpPr>
            <a:cxnSpLocks/>
          </p:cNvCxnSpPr>
          <p:nvPr/>
        </p:nvCxnSpPr>
        <p:spPr>
          <a:xfrm>
            <a:off x="4972052" y="3428999"/>
            <a:ext cx="2581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F467C63-169D-4F3D-95E9-5D248047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083" y="5376468"/>
            <a:ext cx="802920" cy="9897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153084-93B7-4FA0-88BA-D591E1B13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6468"/>
            <a:ext cx="923538" cy="9235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805EB0-3791-4807-955B-B3394F029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348" y="5269346"/>
            <a:ext cx="1137781" cy="11377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672082-8864-4F46-9229-55E8AEC57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8474" y="5337342"/>
            <a:ext cx="1001787" cy="100178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38EE49A-7633-45B6-9847-F9C7680A6E15}"/>
              </a:ext>
            </a:extLst>
          </p:cNvPr>
          <p:cNvSpPr txBox="1"/>
          <p:nvPr/>
        </p:nvSpPr>
        <p:spPr>
          <a:xfrm>
            <a:off x="838200" y="4900014"/>
            <a:ext cx="38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Using following open-source tools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6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73A1CA-7609-4D39-8B5E-F2AA4C16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dirty="0"/>
              <a:t>L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uminance Calibration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720616-8649-4204-8F6E-6670255B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380433" cy="377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7E90A8DA-2636-4E14-91FF-76225BB71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7684" y="2373352"/>
            <a:ext cx="5689921" cy="965254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48FB29FE-4F57-406E-953A-75FD17D0B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5701" y="3866629"/>
            <a:ext cx="6724398" cy="96564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3EC40AD-F686-49DB-A607-9304227680C1}"/>
              </a:ext>
            </a:extLst>
          </p:cNvPr>
          <p:cNvSpPr txBox="1"/>
          <p:nvPr/>
        </p:nvSpPr>
        <p:spPr>
          <a:xfrm>
            <a:off x="5201856" y="3392303"/>
            <a:ext cx="55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u is RGB in SRGB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1FBFE1-49FE-48C0-A330-9733B185C0C1}"/>
              </a:ext>
            </a:extLst>
          </p:cNvPr>
          <p:cNvSpPr txBox="1"/>
          <p:nvPr/>
        </p:nvSpPr>
        <p:spPr>
          <a:xfrm>
            <a:off x="4866021" y="4990964"/>
            <a:ext cx="55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Value Y is the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luminance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2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C1FFA5BF-D979-4A33-932D-F1FCCDAE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84" y="3196570"/>
            <a:ext cx="4103688" cy="3057525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E80B6D2C-08D2-495D-B1EC-64A4BF141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7" y="3196571"/>
            <a:ext cx="4092698" cy="30575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73A1CA-7609-4D39-8B5E-F2AA4C16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dirty="0"/>
              <a:t>L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uminance Calibration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E7E1CF-3CF5-4914-B73F-C21434F809B6}"/>
              </a:ext>
            </a:extLst>
          </p:cNvPr>
          <p:cNvCxnSpPr>
            <a:cxnSpLocks/>
          </p:cNvCxnSpPr>
          <p:nvPr/>
        </p:nvCxnSpPr>
        <p:spPr>
          <a:xfrm>
            <a:off x="5118154" y="4842787"/>
            <a:ext cx="2581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720616-8649-4204-8F6E-6670255B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54" y="1763030"/>
            <a:ext cx="23812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77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USB Spectrometer</vt:lpstr>
      <vt:lpstr>Structure of the spectrometer </vt:lpstr>
      <vt:lpstr>Diffraction Grating</vt:lpstr>
      <vt:lpstr>Diffraction Grating</vt:lpstr>
      <vt:lpstr>Hardware Demo </vt:lpstr>
      <vt:lpstr>Software Demo</vt:lpstr>
      <vt:lpstr>Luminance Calibration</vt:lpstr>
      <vt:lpstr>Luminance Calibration</vt:lpstr>
      <vt:lpstr>Work to be done...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赵林 舒</dc:creator>
  <cp:lastModifiedBy>赵林 舒</cp:lastModifiedBy>
  <cp:revision>8</cp:revision>
  <dcterms:created xsi:type="dcterms:W3CDTF">2021-03-11T13:10:33Z</dcterms:created>
  <dcterms:modified xsi:type="dcterms:W3CDTF">2021-06-10T17:47:12Z</dcterms:modified>
</cp:coreProperties>
</file>