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C80064"/>
    <a:srgbClr val="C33A1F"/>
    <a:srgbClr val="0000CC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2826" y="235236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39" y="122411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27356"/>
            <a:ext cx="8246070" cy="345112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62" y="318046"/>
            <a:ext cx="648956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069258"/>
            <a:ext cx="6511411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4215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764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5003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764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5003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567" y="2411361"/>
            <a:ext cx="6961239" cy="13347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2" y="1113499"/>
            <a:ext cx="7034981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2018-08-13T12:08:13Z</dcterms:modified>
</cp:coreProperties>
</file>