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Dosis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Titillium Web"/>
      <p:regular r:id="rId51"/>
      <p:bold r:id="rId52"/>
      <p:italic r:id="rId53"/>
      <p:boldItalic r:id="rId54"/>
    </p:embeddedFont>
    <p:embeddedFont>
      <p:font typeface="Dosis ExtraLight"/>
      <p:regular r:id="rId55"/>
      <p:bold r:id="rId56"/>
    </p:embeddedFont>
    <p:embeddedFont>
      <p:font typeface="Titillium Web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Dosis-bold.fntdata"/><Relationship Id="rId45" Type="http://schemas.openxmlformats.org/officeDocument/2006/relationships/font" Target="fonts/Dosi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TitilliumWeb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itilliumWeb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TitilliumWeb-italic.fntdata"/><Relationship Id="rId52" Type="http://schemas.openxmlformats.org/officeDocument/2006/relationships/font" Target="fonts/TitilliumWeb-bold.fntdata"/><Relationship Id="rId11" Type="http://schemas.openxmlformats.org/officeDocument/2006/relationships/slide" Target="slides/slide6.xml"/><Relationship Id="rId55" Type="http://schemas.openxmlformats.org/officeDocument/2006/relationships/font" Target="fonts/DosisExtraLight-regular.fntdata"/><Relationship Id="rId10" Type="http://schemas.openxmlformats.org/officeDocument/2006/relationships/slide" Target="slides/slide5.xml"/><Relationship Id="rId54" Type="http://schemas.openxmlformats.org/officeDocument/2006/relationships/font" Target="fonts/TitilliumWeb-boldItalic.fntdata"/><Relationship Id="rId13" Type="http://schemas.openxmlformats.org/officeDocument/2006/relationships/slide" Target="slides/slide8.xml"/><Relationship Id="rId57" Type="http://schemas.openxmlformats.org/officeDocument/2006/relationships/font" Target="fonts/TitilliumWebLight-regular.fntdata"/><Relationship Id="rId12" Type="http://schemas.openxmlformats.org/officeDocument/2006/relationships/slide" Target="slides/slide7.xml"/><Relationship Id="rId56" Type="http://schemas.openxmlformats.org/officeDocument/2006/relationships/font" Target="fonts/DosisExtraLight-bold.fntdata"/><Relationship Id="rId15" Type="http://schemas.openxmlformats.org/officeDocument/2006/relationships/slide" Target="slides/slide10.xml"/><Relationship Id="rId59" Type="http://schemas.openxmlformats.org/officeDocument/2006/relationships/font" Target="fonts/TitilliumWebLight-italic.fntdata"/><Relationship Id="rId14" Type="http://schemas.openxmlformats.org/officeDocument/2006/relationships/slide" Target="slides/slide9.xml"/><Relationship Id="rId58" Type="http://schemas.openxmlformats.org/officeDocument/2006/relationships/font" Target="fonts/TitilliumWeb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0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4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7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9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d29438504e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d29438504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6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4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4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0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4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29438504e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29438504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4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d29438504e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d29438504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3" name="Google Shape;436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0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g8503e61549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2" name="Google Shape;4652;g8503e61549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0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7" name="Shape 5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8" name="Google Shape;5108;g73d1576bf0_1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9" name="Google Shape;5109;g73d1576bf0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impallari.com/dosis" TargetMode="External"/><Relationship Id="rId4" Type="http://schemas.openxmlformats.org/officeDocument/2006/relationships/hyperlink" Target="http://www.campivisivi.net/titilliu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/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/>
          <p:nvPr>
            <p:ph idx="1" type="body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b="0" l="21977" r="15991" t="0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/>
          <p:nvPr>
            <p:ph idx="4294967295" type="title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D3E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553100"/>
                <a:gridCol w="1553100"/>
                <a:gridCol w="1553100"/>
                <a:gridCol w="1553100"/>
              </a:tblGrid>
              <a:tr h="61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39" name="Google Shape;3939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26"/>
          <p:cNvSpPr txBox="1"/>
          <p:nvPr>
            <p:ph idx="4294967295" type="title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/>
          <p:nvPr>
            <p:ph idx="4294967295" type="ctrTitle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/>
          <p:nvPr>
            <p:ph idx="4294967295" type="subTitle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/>
          <p:nvPr>
            <p:ph idx="4294967295" type="ctrTitle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/>
          <p:nvPr>
            <p:ph idx="4294967295" type="subTitle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/>
          <p:nvPr>
            <p:ph idx="4294967295" type="ctrTitle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/>
          <p:nvPr>
            <p:ph idx="4294967295" type="subTitle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/>
          <p:nvPr>
            <p:ph idx="4294967295" type="ctrTitle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/>
          <p:nvPr>
            <p:ph idx="4294967295" type="subTitle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982" name="Google Shape;3982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/>
          <p:nvPr>
            <p:ph idx="1" type="body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/>
          <p:nvPr>
            <p:ph idx="2" type="body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1" name="Google Shape;3991;p30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/>
          <p:nvPr>
            <p:ph idx="2" type="body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/>
          <p:nvPr>
            <p:ph idx="3" type="body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4" name="Google Shape;3994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Excel or 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0" name="Google Shape;4000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01" name="Google Shape;4001;p31"/>
          <p:cNvCxnSpPr/>
          <p:nvPr/>
        </p:nvCxnSpPr>
        <p:spPr>
          <a:xfrm>
            <a:off x="694400" y="881074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2" name="Google Shape;4002;p31"/>
          <p:cNvCxnSpPr/>
          <p:nvPr/>
        </p:nvCxnSpPr>
        <p:spPr>
          <a:xfrm>
            <a:off x="694400" y="1590556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3" name="Google Shape;4003;p31"/>
          <p:cNvCxnSpPr/>
          <p:nvPr/>
        </p:nvCxnSpPr>
        <p:spPr>
          <a:xfrm>
            <a:off x="694400" y="2300038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4" name="Google Shape;4004;p31"/>
          <p:cNvCxnSpPr/>
          <p:nvPr/>
        </p:nvCxnSpPr>
        <p:spPr>
          <a:xfrm>
            <a:off x="694400" y="3009521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5" name="Google Shape;4005;p31"/>
          <p:cNvCxnSpPr/>
          <p:nvPr/>
        </p:nvCxnSpPr>
        <p:spPr>
          <a:xfrm>
            <a:off x="694400" y="3740901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6" name="Google Shape;4006;p31"/>
          <p:cNvSpPr txBox="1"/>
          <p:nvPr/>
        </p:nvSpPr>
        <p:spPr>
          <a:xfrm>
            <a:off x="624915" y="72232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7" name="Google Shape;4007;p31"/>
          <p:cNvSpPr/>
          <p:nvPr/>
        </p:nvSpPr>
        <p:spPr>
          <a:xfrm>
            <a:off x="1240516" y="2187311"/>
            <a:ext cx="20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31"/>
          <p:cNvSpPr/>
          <p:nvPr/>
        </p:nvSpPr>
        <p:spPr>
          <a:xfrm>
            <a:off x="1517187" y="1793248"/>
            <a:ext cx="20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31"/>
          <p:cNvSpPr/>
          <p:nvPr/>
        </p:nvSpPr>
        <p:spPr>
          <a:xfrm>
            <a:off x="1793858" y="2300038"/>
            <a:ext cx="20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0" name="Google Shape;4010;p31"/>
          <p:cNvSpPr/>
          <p:nvPr/>
        </p:nvSpPr>
        <p:spPr>
          <a:xfrm>
            <a:off x="2783918" y="2501101"/>
            <a:ext cx="20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1" name="Google Shape;4011;p31"/>
          <p:cNvSpPr/>
          <p:nvPr/>
        </p:nvSpPr>
        <p:spPr>
          <a:xfrm>
            <a:off x="3060589" y="1902718"/>
            <a:ext cx="20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2" name="Google Shape;4012;p31"/>
          <p:cNvSpPr/>
          <p:nvPr/>
        </p:nvSpPr>
        <p:spPr>
          <a:xfrm>
            <a:off x="3337260" y="1035398"/>
            <a:ext cx="20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3" name="Google Shape;4013;p31"/>
          <p:cNvSpPr/>
          <p:nvPr/>
        </p:nvSpPr>
        <p:spPr>
          <a:xfrm>
            <a:off x="4327320" y="1946493"/>
            <a:ext cx="20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4" name="Google Shape;4014;p31"/>
          <p:cNvSpPr/>
          <p:nvPr/>
        </p:nvSpPr>
        <p:spPr>
          <a:xfrm>
            <a:off x="4603991" y="880950"/>
            <a:ext cx="20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5" name="Google Shape;4015;p31"/>
          <p:cNvSpPr/>
          <p:nvPr/>
        </p:nvSpPr>
        <p:spPr>
          <a:xfrm>
            <a:off x="4880662" y="2128936"/>
            <a:ext cx="20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31"/>
          <p:cNvSpPr/>
          <p:nvPr/>
        </p:nvSpPr>
        <p:spPr>
          <a:xfrm>
            <a:off x="5870722" y="2559475"/>
            <a:ext cx="20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7" name="Google Shape;4017;p31"/>
          <p:cNvSpPr/>
          <p:nvPr/>
        </p:nvSpPr>
        <p:spPr>
          <a:xfrm>
            <a:off x="6147393" y="1099993"/>
            <a:ext cx="20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8" name="Google Shape;4018;p31"/>
          <p:cNvSpPr/>
          <p:nvPr/>
        </p:nvSpPr>
        <p:spPr>
          <a:xfrm>
            <a:off x="6424064" y="1413783"/>
            <a:ext cx="20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/>
          <p:nvPr>
            <p:ph idx="2" type="body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/>
          <p:nvPr>
            <p:ph idx="2" type="body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b="1" lang="en" sz="1200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2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MOBILE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4" name="Google Shape;4024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25" name="Google Shape;4025;p32"/>
          <p:cNvGrpSpPr/>
          <p:nvPr/>
        </p:nvGrpSpPr>
        <p:grpSpPr>
          <a:xfrm>
            <a:off x="4026775" y="373572"/>
            <a:ext cx="2119546" cy="4396359"/>
            <a:chOff x="2547150" y="238125"/>
            <a:chExt cx="2525675" cy="5238750"/>
          </a:xfrm>
        </p:grpSpPr>
        <p:sp>
          <p:nvSpPr>
            <p:cNvPr id="4026" name="Google Shape;4026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30" name="Google Shape;4030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4073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3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6" name="Google Shape;4036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37" name="Google Shape;4037;p33"/>
          <p:cNvGrpSpPr/>
          <p:nvPr/>
        </p:nvGrpSpPr>
        <p:grpSpPr>
          <a:xfrm>
            <a:off x="3837677" y="465959"/>
            <a:ext cx="2736410" cy="4222433"/>
            <a:chOff x="2112475" y="238125"/>
            <a:chExt cx="3395050" cy="5238750"/>
          </a:xfrm>
        </p:grpSpPr>
        <p:sp>
          <p:nvSpPr>
            <p:cNvPr id="4038" name="Google Shape;4038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42" name="Google Shape;40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6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4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</a:t>
            </a: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48" name="Google Shape;4048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49" name="Google Shape;4049;p34"/>
          <p:cNvGrpSpPr/>
          <p:nvPr/>
        </p:nvGrpSpPr>
        <p:grpSpPr>
          <a:xfrm>
            <a:off x="3009249" y="1241129"/>
            <a:ext cx="4542205" cy="2661224"/>
            <a:chOff x="1177450" y="241631"/>
            <a:chExt cx="6173152" cy="3616776"/>
          </a:xfrm>
        </p:grpSpPr>
        <p:sp>
          <p:nvSpPr>
            <p:cNvPr id="4050" name="Google Shape;4050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54" name="Google Shape;4054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5164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6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68" name="Google Shape;4068;p3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3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37"/>
          <p:cNvSpPr txBox="1"/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75" name="Google Shape;4075;p37"/>
          <p:cNvSpPr txBox="1"/>
          <p:nvPr>
            <p:ph idx="1" type="body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</a:t>
            </a:r>
            <a:r>
              <a:rPr lang="en" sz="1300">
                <a:solidFill>
                  <a:srgbClr val="003B55"/>
                </a:solidFill>
              </a:rPr>
              <a:t> </a:t>
            </a:r>
            <a:r>
              <a:rPr b="1" lang="en" sz="1300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b="1" lang="en" sz="13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b="1" lang="en" sz="13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b="1" lang="en" sz="13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b="1" lang="en" sz="13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b="1" sz="1300">
              <a:solidFill>
                <a:srgbClr val="003B55"/>
              </a:solidFill>
            </a:endParaRPr>
          </a:p>
        </p:txBody>
      </p:sp>
      <p:sp>
        <p:nvSpPr>
          <p:cNvPr id="4076" name="Google Shape;4076;p37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7" name="Google Shape;4077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38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83" name="Google Shape;4083;p38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7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3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89" name="Google Shape;4089;p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6818684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1" name="Google Shape;4091;p39"/>
          <p:cNvSpPr/>
          <p:nvPr/>
        </p:nvSpPr>
        <p:spPr>
          <a:xfrm>
            <a:off x="6236812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2" name="Google Shape;4092;p39"/>
          <p:cNvSpPr/>
          <p:nvPr/>
        </p:nvSpPr>
        <p:spPr>
          <a:xfrm>
            <a:off x="5654939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3" name="Google Shape;4093;p39"/>
          <p:cNvSpPr/>
          <p:nvPr/>
        </p:nvSpPr>
        <p:spPr>
          <a:xfrm>
            <a:off x="5073067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4" name="Google Shape;4094;p39"/>
          <p:cNvSpPr/>
          <p:nvPr/>
        </p:nvSpPr>
        <p:spPr>
          <a:xfrm>
            <a:off x="4491194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39"/>
          <p:cNvSpPr/>
          <p:nvPr/>
        </p:nvSpPr>
        <p:spPr>
          <a:xfrm>
            <a:off x="3327449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7" name="Google Shape;4097;p39"/>
          <p:cNvSpPr/>
          <p:nvPr/>
        </p:nvSpPr>
        <p:spPr>
          <a:xfrm>
            <a:off x="2745577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4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9" name="Google Shape;4099;p39"/>
          <p:cNvSpPr/>
          <p:nvPr/>
        </p:nvSpPr>
        <p:spPr>
          <a:xfrm>
            <a:off x="1581832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0" name="Google Shape;4100;p39"/>
          <p:cNvSpPr/>
          <p:nvPr/>
        </p:nvSpPr>
        <p:spPr>
          <a:xfrm>
            <a:off x="999959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7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33655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5305708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4337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38003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359847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3552795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763158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725556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0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32" name="Google Shape;4132;p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2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4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164" name="Google Shape;4164;p4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65" name="Google Shape;4165;p41"/>
          <p:cNvGraphicFramePr/>
          <p:nvPr/>
        </p:nvGraphicFramePr>
        <p:xfrm>
          <a:off x="8441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14777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</a:tblGrid>
              <a:tr h="3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idx="4294967295" type="ctrTitle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/>
          <p:nvPr>
            <p:ph idx="4294967295" type="subTitle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852" name="Google Shape;3852;p15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9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71" name="Google Shape;4171;p4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2" name="Google Shape;4172;p42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3" name="Google Shape;4173;p42"/>
          <p:cNvSpPr/>
          <p:nvPr/>
        </p:nvSpPr>
        <p:spPr>
          <a:xfrm>
            <a:off x="448702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4" name="Google Shape;4174;p42"/>
          <p:cNvSpPr/>
          <p:nvPr/>
        </p:nvSpPr>
        <p:spPr>
          <a:xfrm>
            <a:off x="71828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5" name="Google Shape;4175;p42"/>
          <p:cNvSpPr/>
          <p:nvPr/>
        </p:nvSpPr>
        <p:spPr>
          <a:xfrm>
            <a:off x="448702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6" name="Google Shape;4176;p42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7" name="Google Shape;4177;p42"/>
          <p:cNvSpPr/>
          <p:nvPr/>
        </p:nvSpPr>
        <p:spPr>
          <a:xfrm rot="5400000">
            <a:off x="3448410" y="1919409"/>
            <a:ext cx="2079600" cy="207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8" name="Google Shape;4178;p42"/>
          <p:cNvSpPr/>
          <p:nvPr/>
        </p:nvSpPr>
        <p:spPr>
          <a:xfrm rot="10800000">
            <a:off x="3448410" y="2070542"/>
            <a:ext cx="2079600" cy="207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9" name="Google Shape;4179;p42"/>
          <p:cNvSpPr/>
          <p:nvPr/>
        </p:nvSpPr>
        <p:spPr>
          <a:xfrm rot="-5400000">
            <a:off x="3298451" y="2070542"/>
            <a:ext cx="2079600" cy="207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1" name="Google Shape;4181;p42"/>
          <p:cNvSpPr/>
          <p:nvPr/>
        </p:nvSpPr>
        <p:spPr>
          <a:xfrm>
            <a:off x="4651057" y="2359847"/>
            <a:ext cx="459648" cy="3916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183" name="Google Shape;4183;p42"/>
          <p:cNvSpPr/>
          <p:nvPr/>
        </p:nvSpPr>
        <p:spPr>
          <a:xfrm>
            <a:off x="4749363" y="3311754"/>
            <a:ext cx="268349" cy="3884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7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BUSINESS MODEL CANVAS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89" name="Google Shape;4189;p4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0" name="Google Shape;419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1" name="Google Shape;419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2" name="Google Shape;419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3" name="Google Shape;419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4" name="Google Shape;419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5" name="Google Shape;419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6" name="Google Shape;419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7" name="Google Shape;419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8" name="Google Shape;419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7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229" name="Google Shape;4229;p4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7"/>
            <a:ext cx="3264414" cy="2934771"/>
            <a:chOff x="3778727" y="4460423"/>
            <a:chExt cx="720160" cy="647438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3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255" name="Google Shape;4255;p4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6" name="Google Shape;4256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16850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7" name="Google Shape;4257;p45"/>
          <p:cNvSpPr txBox="1"/>
          <p:nvPr/>
        </p:nvSpPr>
        <p:spPr>
          <a:xfrm>
            <a:off x="821587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58" name="Google Shape;425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046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9" name="Google Shape;4259;p45"/>
          <p:cNvSpPr txBox="1"/>
          <p:nvPr/>
        </p:nvSpPr>
        <p:spPr>
          <a:xfrm>
            <a:off x="2687783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0" name="Google Shape;4260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549242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1" name="Google Shape;4261;p45"/>
          <p:cNvSpPr txBox="1"/>
          <p:nvPr/>
        </p:nvSpPr>
        <p:spPr>
          <a:xfrm>
            <a:off x="4553979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2" name="Google Shape;4262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415438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3" name="Google Shape;4263;p45"/>
          <p:cNvSpPr txBox="1"/>
          <p:nvPr/>
        </p:nvSpPr>
        <p:spPr>
          <a:xfrm>
            <a:off x="6420175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7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COMPETITOR MATRIX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269" name="Google Shape;426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0" name="Google Shape;427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4271" name="Google Shape;427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2" name="Google Shape;427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3" name="Google Shape;427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4" name="Google Shape;427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5" name="Google Shape;427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6" name="Google Shape;427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7" name="Google Shape;427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8" name="Google Shape;427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9" name="Google Shape;427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0" name="Google Shape;428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1" name="Google Shape;428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2" name="Google Shape;428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3" name="Google Shape;428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4" name="Google Shape;428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5" name="Google Shape;428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6" name="Google Shape;428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7" name="Google Shape;428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8" name="Google Shape;428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9" name="Google Shape;428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0" name="Google Shape;429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1" name="Google Shape;429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2" name="Google Shape;429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3" name="Google Shape;429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4" name="Google Shape;429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5" name="Google Shape;429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6" name="Google Shape;429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7" name="Google Shape;429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8" name="Google Shape;429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9" name="Google Shape;429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0" name="Google Shape;430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1" name="Google Shape;430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2" name="Google Shape;430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3" name="Google Shape;430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4" name="Google Shape;430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5" name="Google Shape;430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6" name="Google Shape;430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7" name="Google Shape;430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8" name="Google Shape;430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9" name="Google Shape;430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0" name="Google Shape;431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1" name="Google Shape;431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2" name="Google Shape;431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3" name="Google Shape;431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4" name="Google Shape;431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5" name="Google Shape;431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6" name="Google Shape;431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17" name="Google Shape;4317;p4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4318" name="Google Shape;431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4319" name="Google Shape;431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0" name="Google Shape;432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1" name="Google Shape;432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2" name="Google Shape;432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3" name="Google Shape;432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4" name="Google Shape;432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5" name="Google Shape;432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6" name="Google Shape;432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7" name="Google Shape;432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8" name="Google Shape;432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9" name="Google Shape;432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0" name="Google Shape;433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1" name="Google Shape;433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2" name="Google Shape;433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3" name="Google Shape;433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4" name="Google Shape;433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5" name="Google Shape;433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6" name="Google Shape;433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7" name="Google Shape;433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8" name="Google Shape;433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9" name="Google Shape;433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0" name="Google Shape;434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41" name="Google Shape;434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42" name="Google Shape;434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343" name="Google Shape;434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4" name="Google Shape;434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6" name="Google Shape;434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7" name="Google Shape;434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8" name="Google Shape;434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9" name="Google Shape;434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0" name="Google Shape;435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3" name="Google Shape;435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7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4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359" name="Google Shape;4359;p4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60" name="Google Shape;4360;p47"/>
          <p:cNvGraphicFramePr/>
          <p:nvPr/>
        </p:nvGraphicFramePr>
        <p:xfrm>
          <a:off x="861700" y="166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{6A787F38-7B79-44E3-ACA7-109338EB0D08}</a:tableStyleId>
              </a:tblPr>
              <a:tblGrid>
                <a:gridCol w="745800"/>
                <a:gridCol w="854850"/>
                <a:gridCol w="854850"/>
                <a:gridCol w="854850"/>
                <a:gridCol w="854850"/>
                <a:gridCol w="854850"/>
                <a:gridCol w="854850"/>
                <a:gridCol w="8548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4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5" name="Google Shape;4365;p48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366" name="Google Shape;4366;p4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4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4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2" name="Google Shape;4372;p4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373" name="Google Shape;4373;p4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5" name="Google Shape;4375;p48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376" name="Google Shape;4376;p4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8" name="Google Shape;4378;p48"/>
          <p:cNvSpPr/>
          <p:nvPr/>
        </p:nvSpPr>
        <p:spPr>
          <a:xfrm>
            <a:off x="20015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9" name="Google Shape;4379;p48"/>
          <p:cNvSpPr/>
          <p:nvPr/>
        </p:nvSpPr>
        <p:spPr>
          <a:xfrm>
            <a:off x="25849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0" name="Google Shape;4380;p48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381" name="Google Shape;4381;p4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4" name="Google Shape;4384;p48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385" name="Google Shape;4385;p4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4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9" name="Google Shape;4389;p48"/>
          <p:cNvSpPr/>
          <p:nvPr/>
        </p:nvSpPr>
        <p:spPr>
          <a:xfrm>
            <a:off x="42087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0" name="Google Shape;4390;p48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391" name="Google Shape;4391;p4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4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4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4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4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4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4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4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4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4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4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4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4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4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4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4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4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4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4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4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1" name="Google Shape;4411;p48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412" name="Google Shape;4412;p4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4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4" name="Google Shape;4414;p48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415" name="Google Shape;4415;p4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4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4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8" name="Google Shape;4418;p48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419" name="Google Shape;4419;p4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4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4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2" name="Google Shape;4422;p4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423" name="Google Shape;4423;p4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4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4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4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7" name="Google Shape;4427;p48"/>
          <p:cNvSpPr/>
          <p:nvPr/>
        </p:nvSpPr>
        <p:spPr>
          <a:xfrm>
            <a:off x="19718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8" name="Google Shape;4428;p48"/>
          <p:cNvSpPr/>
          <p:nvPr/>
        </p:nvSpPr>
        <p:spPr>
          <a:xfrm>
            <a:off x="25359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9" name="Google Shape;4429;p48"/>
          <p:cNvSpPr/>
          <p:nvPr/>
        </p:nvSpPr>
        <p:spPr>
          <a:xfrm>
            <a:off x="31046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0" name="Google Shape;4430;p48"/>
          <p:cNvSpPr/>
          <p:nvPr/>
        </p:nvSpPr>
        <p:spPr>
          <a:xfrm>
            <a:off x="36793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1" name="Google Shape;4431;p48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432" name="Google Shape;4432;p4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4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4" name="Google Shape;4434;p48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435" name="Google Shape;4435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7" name="Google Shape;4437;p48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438" name="Google Shape;4438;p4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4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0" name="Google Shape;4440;p48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441" name="Google Shape;4441;p4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4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3" name="Google Shape;4443;p48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444" name="Google Shape;4444;p4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4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4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4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8" name="Google Shape;4448;p48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449" name="Google Shape;4449;p4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4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1" name="Google Shape;4451;p48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452" name="Google Shape;4452;p4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4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4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5" name="Google Shape;4455;p48"/>
          <p:cNvSpPr/>
          <p:nvPr/>
        </p:nvSpPr>
        <p:spPr>
          <a:xfrm>
            <a:off x="25425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6" name="Google Shape;4456;p48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457" name="Google Shape;4457;p4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4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9" name="Google Shape;4459;p48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460" name="Google Shape;4460;p4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4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4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4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4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5" name="Google Shape;4465;p48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466" name="Google Shape;4466;p4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4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8" name="Google Shape;4468;p48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469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4" name="Google Shape;4474;p48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475" name="Google Shape;4475;p4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4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4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4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4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0" name="Google Shape;4480;p48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481" name="Google Shape;4481;p4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4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4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4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5" name="Google Shape;4485;p48"/>
          <p:cNvSpPr/>
          <p:nvPr/>
        </p:nvSpPr>
        <p:spPr>
          <a:xfrm>
            <a:off x="8601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6" name="Google Shape;4486;p48"/>
          <p:cNvSpPr/>
          <p:nvPr/>
        </p:nvSpPr>
        <p:spPr>
          <a:xfrm>
            <a:off x="14236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7" name="Google Shape;4487;p48"/>
          <p:cNvSpPr/>
          <p:nvPr/>
        </p:nvSpPr>
        <p:spPr>
          <a:xfrm>
            <a:off x="19872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8" name="Google Shape;4488;p48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489" name="Google Shape;4489;p4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4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1" name="Google Shape;4491;p48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492" name="Google Shape;4492;p4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4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4" name="Google Shape;4494;p48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495" name="Google Shape;4495;p4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4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7" name="Google Shape;4497;p48"/>
          <p:cNvSpPr/>
          <p:nvPr/>
        </p:nvSpPr>
        <p:spPr>
          <a:xfrm>
            <a:off x="42413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8" name="Google Shape;4498;p48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499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4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1" name="Google Shape;4501;p48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502" name="Google Shape;4502;p4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4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4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4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4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7" name="Google Shape;4507;p48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508" name="Google Shape;4508;p4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4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0" name="Google Shape;4510;p48"/>
          <p:cNvSpPr/>
          <p:nvPr/>
        </p:nvSpPr>
        <p:spPr>
          <a:xfrm>
            <a:off x="1416008" y="26001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1" name="Google Shape;4511;p48"/>
          <p:cNvSpPr/>
          <p:nvPr/>
        </p:nvSpPr>
        <p:spPr>
          <a:xfrm>
            <a:off x="895849" y="26001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2" name="Google Shape;4512;p4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513" name="Google Shape;4513;p4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4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5" name="Google Shape;4515;p48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516" name="Google Shape;4516;p4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4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8" name="Google Shape;4518;p48"/>
          <p:cNvSpPr/>
          <p:nvPr/>
        </p:nvSpPr>
        <p:spPr>
          <a:xfrm>
            <a:off x="36599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9" name="Google Shape;4519;p48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520" name="Google Shape;4520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2" name="Google Shape;4522;p4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523" name="Google Shape;4523;p4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4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4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6" name="Google Shape;4526;p48"/>
          <p:cNvSpPr/>
          <p:nvPr/>
        </p:nvSpPr>
        <p:spPr>
          <a:xfrm>
            <a:off x="2649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7" name="Google Shape;4527;p48"/>
          <p:cNvSpPr/>
          <p:nvPr/>
        </p:nvSpPr>
        <p:spPr>
          <a:xfrm>
            <a:off x="48299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8" name="Google Shape;4528;p48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529" name="Google Shape;4529;p4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4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1" name="Google Shape;4531;p48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532" name="Google Shape;4532;p4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4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4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4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6" name="Google Shape;4536;p48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537" name="Google Shape;4537;p4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4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4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0" name="Google Shape;4540;p48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541" name="Google Shape;4541;p4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4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3" name="Google Shape;4543;p48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544" name="Google Shape;4544;p4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4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4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7" name="Google Shape;4547;p48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548" name="Google Shape;4548;p4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4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4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3" name="Google Shape;4553;p48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554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6" name="Google Shape;4556;p48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557" name="Google Shape;4557;p4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4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4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4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4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2" name="Google Shape;4562;p48"/>
          <p:cNvSpPr/>
          <p:nvPr/>
        </p:nvSpPr>
        <p:spPr>
          <a:xfrm>
            <a:off x="47687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3" name="Google Shape;4563;p48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564" name="Google Shape;4564;p4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4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6" name="Google Shape;4566;p48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567" name="Google Shape;4567;p4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4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4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4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1" name="Google Shape;4571;p48"/>
          <p:cNvSpPr/>
          <p:nvPr/>
        </p:nvSpPr>
        <p:spPr>
          <a:xfrm>
            <a:off x="8192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2" name="Google Shape;4572;p4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573" name="Google Shape;4573;p4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4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4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6" name="Google Shape;4576;p48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577" name="Google Shape;4577;p4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4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4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0" name="Google Shape;4580;p48"/>
          <p:cNvSpPr/>
          <p:nvPr/>
        </p:nvSpPr>
        <p:spPr>
          <a:xfrm>
            <a:off x="31041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1" name="Google Shape;4581;p48"/>
          <p:cNvSpPr/>
          <p:nvPr/>
        </p:nvSpPr>
        <p:spPr>
          <a:xfrm>
            <a:off x="2540554" y="37935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2" name="Google Shape;4582;p48"/>
          <p:cNvSpPr/>
          <p:nvPr/>
        </p:nvSpPr>
        <p:spPr>
          <a:xfrm>
            <a:off x="36661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3" name="Google Shape;4583;p48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584" name="Google Shape;4584;p4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4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4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7" name="Google Shape;4587;p48"/>
          <p:cNvSpPr/>
          <p:nvPr/>
        </p:nvSpPr>
        <p:spPr>
          <a:xfrm>
            <a:off x="47881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8" name="Google Shape;4588;p48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589" name="Google Shape;4589;p4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4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4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2" name="Google Shape;4592;p48"/>
          <p:cNvSpPr/>
          <p:nvPr/>
        </p:nvSpPr>
        <p:spPr>
          <a:xfrm>
            <a:off x="2235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3" name="Google Shape;4593;p48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594" name="Google Shape;4594;p4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4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4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4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4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9" name="Google Shape;4599;p48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600" name="Google Shape;4600;p4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4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4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3" name="Google Shape;4603;p48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604" name="Google Shape;4604;p4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4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4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7" name="Google Shape;4607;p48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608" name="Google Shape;4608;p4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4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4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4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4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3" name="Google Shape;4613;p48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614" name="Google Shape;4614;p4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4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4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4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4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9" name="Google Shape;4619;p48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620" name="Google Shape;4620;p4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4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2" name="Google Shape;4622;p4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623" name="Google Shape;4623;p4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4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4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4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4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4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9" name="Google Shape;4629;p48"/>
          <p:cNvSpPr/>
          <p:nvPr/>
        </p:nvSpPr>
        <p:spPr>
          <a:xfrm>
            <a:off x="47661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0" name="Google Shape;4630;p48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631" name="Google Shape;4631;p4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4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4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4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4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6" name="Google Shape;4636;p48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637" name="Google Shape;4637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38" name="Google Shape;4638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39" name="Google Shape;4639;p48"/>
          <p:cNvSpPr/>
          <p:nvPr/>
        </p:nvSpPr>
        <p:spPr>
          <a:xfrm>
            <a:off x="6172538" y="2723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0" name="Google Shape;4640;p48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641" name="Google Shape;4641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3" name="Google Shape;4643;p48"/>
          <p:cNvSpPr/>
          <p:nvPr/>
        </p:nvSpPr>
        <p:spPr>
          <a:xfrm>
            <a:off x="7057526" y="2702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4" name="Google Shape;4644;p48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645" name="Google Shape;4645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7" name="Google Shape;4647;p48"/>
          <p:cNvSpPr/>
          <p:nvPr/>
        </p:nvSpPr>
        <p:spPr>
          <a:xfrm>
            <a:off x="6461198" y="3802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B87A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8" name="Google Shape;4648;p48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9" name="Google Shape;4649;p4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3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4" name="Google Shape;4654;p49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655" name="Google Shape;4655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7" name="Google Shape;4657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8" name="Google Shape;4658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1" name="Google Shape;4661;p49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662" name="Google Shape;4662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9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667" name="Google Shape;4667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0" name="Google Shape;4670;p49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671" name="Google Shape;4671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6" name="Google Shape;4676;p49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677" name="Google Shape;4677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9" name="Google Shape;4679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0" name="Google Shape;4680;p49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681" name="Google Shape;4681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5" name="Google Shape;4685;p49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686" name="Google Shape;4686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1" name="Google Shape;4691;p49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692" name="Google Shape;4692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3" name="Google Shape;4693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8" name="Google Shape;4698;p49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699" name="Google Shape;4699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1" name="Google Shape;4701;p49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702" name="Google Shape;4702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9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706" name="Google Shape;4706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9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713" name="Google Shape;4713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8" name="Google Shape;4718;p49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719" name="Google Shape;471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2" name="Google Shape;4722;p49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723" name="Google Shape;472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24" name="Google Shape;472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8" name="Google Shape;472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9" name="Google Shape;472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34" name="Google Shape;4734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5" name="Google Shape;4735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6" name="Google Shape;4736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0" name="Google Shape;4740;p49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741" name="Google Shape;4741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2" name="Google Shape;4742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3" name="Google Shape;4743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9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746" name="Google Shape;4746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9" name="Google Shape;4749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0" name="Google Shape;4750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1" name="Google Shape;4751;p49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752" name="Google Shape;4752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8" name="Google Shape;4758;p49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759" name="Google Shape;4759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3" name="Google Shape;4763;p49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764" name="Google Shape;4764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8" name="Google Shape;4768;p49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769" name="Google Shape;4769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4" name="Google Shape;477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75" name="Google Shape;477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0" name="Google Shape;478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1" name="Google Shape;478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85" name="Google Shape;4785;p49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786" name="Google Shape;4786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89" name="Google Shape;478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790" name="Google Shape;47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2" name="Google Shape;47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3" name="Google Shape;47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5" name="Google Shape;47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6" name="Google Shape;47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7" name="Google Shape;47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8" name="Google Shape;47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9" name="Google Shape;47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00" name="Google Shape;4800;p49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801" name="Google Shape;4801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5" name="Google Shape;480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06" name="Google Shape;480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7" name="Google Shape;480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8" name="Google Shape;480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9" name="Google Shape;480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0" name="Google Shape;481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1" name="Google Shape;481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2" name="Google Shape;481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3" name="Google Shape;481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4" name="Google Shape;481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5" name="Google Shape;481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6" name="Google Shape;4816;p49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817" name="Google Shape;4817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2" name="Google Shape;4822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3" name="Google Shape;482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4" name="Google Shape;4824;p49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825" name="Google Shape;482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6" name="Google Shape;4826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7" name="Google Shape;4827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8" name="Google Shape;4828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9" name="Google Shape;4829;p49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830" name="Google Shape;4830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3" name="Google Shape;4833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4" name="Google Shape;4834;p49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835" name="Google Shape;483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6" name="Google Shape;4836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7" name="Google Shape;4837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8" name="Google Shape;4838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9" name="Google Shape;4839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0" name="Google Shape;4840;p49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841" name="Google Shape;484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2" name="Google Shape;4842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3" name="Google Shape;4843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4" name="Google Shape;4844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5" name="Google Shape;4845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7" name="Google Shape;4847;p49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848" name="Google Shape;4848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1" name="Google Shape;4851;p49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852" name="Google Shape;4852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3" name="Google Shape;4853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4" name="Google Shape;4854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5" name="Google Shape;4855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6" name="Google Shape;4856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7" name="Google Shape;4857;p49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858" name="Google Shape;4858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9" name="Google Shape;4859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4" name="Google Shape;4864;p49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865" name="Google Shape;4865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9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869" name="Google Shape;4869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9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874" name="Google Shape;4874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0" name="Google Shape;4880;p49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881" name="Google Shape;4881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8" name="Google Shape;4888;p49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889" name="Google Shape;4889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3" name="Google Shape;4893;p49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894" name="Google Shape;4894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7" name="Google Shape;4897;p49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898" name="Google Shape;4898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9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902" name="Google Shape;4902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6" name="Google Shape;4906;p49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907" name="Google Shape;4907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1" name="Google Shape;4911;p49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912" name="Google Shape;4912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9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918" name="Google Shape;4918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9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925" name="Google Shape;4925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9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933" name="Google Shape;4933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1" name="Google Shape;4941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2" name="Google Shape;4942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9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946" name="Google Shape;4946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9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951" name="Google Shape;4951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4" name="Google Shape;4954;p49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955" name="Google Shape;4955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6" name="Google Shape;4956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9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962" name="Google Shape;496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8" name="Google Shape;4968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9" name="Google Shape;4969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0" name="Google Shape;4970;p49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971" name="Google Shape;497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3" name="Google Shape;4983;p49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984" name="Google Shape;498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9" name="Google Shape;498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0" name="Google Shape;4990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4" name="Google Shape;4994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5" name="Google Shape;4995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6" name="Google Shape;4996;p49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997" name="Google Shape;499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8" name="Google Shape;499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9" name="Google Shape;499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5" name="Google Shape;5005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9" name="Google Shape;5009;p49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5010" name="Google Shape;5010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4" name="Google Shape;5014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5" name="Google Shape;5015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6" name="Google Shape;5016;p49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5017" name="Google Shape;501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7" name="Google Shape;5027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8" name="Google Shape;5028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2" name="Google Shape;5032;p49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5033" name="Google Shape;5033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7" name="Google Shape;5037;p49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5038" name="Google Shape;503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39" name="Google Shape;503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2" name="Google Shape;504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43" name="Google Shape;504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6" name="Google Shape;504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47" name="Google Shape;504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0" name="Google Shape;505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51" name="Google Shape;505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54" name="Google Shape;5054;p49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5055" name="Google Shape;5055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0" name="Google Shape;5060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1" name="Google Shape;5061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3" name="Google Shape;5063;p49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5064" name="Google Shape;5064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6" name="Google Shape;5076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7" name="Google Shape;507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2" name="Google Shape;5082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3" name="Google Shape;5083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4" name="Google Shape;5084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5" name="Google Shape;5085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6" name="Google Shape;5086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7" name="Google Shape;5087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8" name="Google Shape;5088;p49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5089" name="Google Shape;508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090" name="Google Shape;509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2" name="Google Shape;509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093" name="Google Shape;509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096" name="Google Shape;509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8" name="Google Shape;5098;p49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099" name="Google Shape;5099;p4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03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p50"/>
          <p:cNvSpPr txBox="1"/>
          <p:nvPr/>
        </p:nvSpPr>
        <p:spPr>
          <a:xfrm>
            <a:off x="6557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5" name="Google Shape;5105;p5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6" name="Google Shape;5106;p5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10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1" name="Google Shape;511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2" name="Google Shape;511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13" name="Google Shape;511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14" name="Google Shape;511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15" name="Google Shape;511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6" name="Google Shape;511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17" name="Google Shape;511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18" name="Google Shape;511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9" name="Google Shape;511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0" name="Google Shape;512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21" name="Google Shape;512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2" name="Google Shape;512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3" name="Google Shape;512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24" name="Google Shape;512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5" name="Google Shape;512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5126" name="Google Shape;5126;p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