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797675" cy="98726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C11"/>
    <a:srgbClr val="6A59B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2" y="1"/>
            <a:ext cx="9164502" cy="665489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5536" y="71046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8F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91928" y="1479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91928" y="61653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5301207"/>
            <a:ext cx="1872208" cy="7211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应用设计一组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19872" y="5271845"/>
            <a:ext cx="2232248" cy="648072"/>
          </a:xfrm>
          <a:prstGeom prst="rect">
            <a:avLst/>
          </a:prstGeom>
          <a:solidFill>
            <a:schemeClr val="accent6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产品质量一组</a:t>
            </a:r>
          </a:p>
        </p:txBody>
      </p:sp>
      <p:sp>
        <p:nvSpPr>
          <p:cNvPr id="11" name="矩形 10"/>
          <p:cNvSpPr/>
          <p:nvPr/>
        </p:nvSpPr>
        <p:spPr>
          <a:xfrm>
            <a:off x="1043608" y="4941168"/>
            <a:ext cx="1224136" cy="360039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620795" y="4941168"/>
            <a:ext cx="1671285" cy="337317"/>
          </a:xfrm>
          <a:prstGeom prst="rect">
            <a:avLst/>
          </a:prstGeom>
          <a:solidFill>
            <a:schemeClr val="accent6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620795" y="4309696"/>
            <a:ext cx="231125" cy="631472"/>
          </a:xfrm>
          <a:prstGeom prst="rect">
            <a:avLst/>
          </a:prstGeom>
          <a:solidFill>
            <a:schemeClr val="accent6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008165" y="4308599"/>
            <a:ext cx="519157" cy="631472"/>
          </a:xfrm>
          <a:prstGeom prst="rect">
            <a:avLst/>
          </a:prstGeom>
          <a:solidFill>
            <a:schemeClr val="accent3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应用产品组</a:t>
            </a:r>
            <a:endParaRPr lang="zh-CN" altLang="en-US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27323" y="4308598"/>
            <a:ext cx="316485" cy="848593"/>
          </a:xfrm>
          <a:prstGeom prst="rect">
            <a:avLst/>
          </a:prstGeom>
          <a:solidFill>
            <a:schemeClr val="accent2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业务合作组</a:t>
            </a:r>
            <a:endParaRPr lang="zh-CN" altLang="en-US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29582" y="4308599"/>
            <a:ext cx="273805" cy="473054"/>
          </a:xfrm>
          <a:prstGeom prst="rect">
            <a:avLst/>
          </a:prstGeom>
          <a:solidFill>
            <a:schemeClr val="accent2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67744" y="4940071"/>
            <a:ext cx="264646" cy="217120"/>
          </a:xfrm>
          <a:prstGeom prst="rect">
            <a:avLst/>
          </a:prstGeom>
          <a:solidFill>
            <a:schemeClr val="accent3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36864" y="4764835"/>
            <a:ext cx="266523" cy="431714"/>
          </a:xfrm>
          <a:prstGeom prst="rect">
            <a:avLst/>
          </a:prstGeom>
          <a:solidFill>
            <a:schemeClr val="accent5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15816" y="5298545"/>
            <a:ext cx="214219" cy="506717"/>
          </a:xfrm>
          <a:prstGeom prst="rect">
            <a:avLst/>
          </a:prstGeom>
          <a:solidFill>
            <a:schemeClr val="accent2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03387" y="4302656"/>
            <a:ext cx="517408" cy="893893"/>
          </a:xfrm>
          <a:prstGeom prst="rect">
            <a:avLst/>
          </a:prstGeom>
          <a:solidFill>
            <a:schemeClr val="accent5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业务营收组</a:t>
            </a:r>
            <a:r>
              <a:rPr lang="en-US" altLang="zh-CN" sz="1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产品策划组</a:t>
            </a:r>
            <a:endParaRPr lang="zh-CN" altLang="en-US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30035" y="5203588"/>
            <a:ext cx="302412" cy="601675"/>
          </a:xfrm>
          <a:prstGeom prst="rect">
            <a:avLst/>
          </a:prstGeom>
          <a:solidFill>
            <a:schemeClr val="accent5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1115616" y="5325329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1655676" y="5343353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联系 23"/>
          <p:cNvSpPr/>
          <p:nvPr/>
        </p:nvSpPr>
        <p:spPr>
          <a:xfrm>
            <a:off x="2698845" y="5325329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4067" y="60148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85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个位置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(77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个正式卡位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+8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个临时卡位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24098782"/>
              </p:ext>
            </p:extLst>
          </p:nvPr>
        </p:nvGraphicFramePr>
        <p:xfrm>
          <a:off x="5076056" y="5733256"/>
          <a:ext cx="3570451" cy="101231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590971"/>
                <a:gridCol w="917670"/>
                <a:gridCol w="498199"/>
                <a:gridCol w="658426"/>
                <a:gridCol w="905185"/>
              </a:tblGrid>
              <a:tr h="1432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</a:t>
                      </a:r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小组</a:t>
                      </a:r>
                      <a:endParaRPr lang="zh-CN" alt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88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现占卡位</a:t>
                      </a:r>
                      <a:endParaRPr lang="zh-CN" altLang="en-US" sz="9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还需卡位</a:t>
                      </a:r>
                      <a:endParaRPr lang="zh-CN" altLang="en-US" sz="9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其中外包</a:t>
                      </a:r>
                      <a:endParaRPr lang="zh-CN" altLang="en-US" sz="9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共需占位</a:t>
                      </a:r>
                      <a:endParaRPr lang="zh-CN" altLang="en-US" sz="9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432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  <a:endParaRPr lang="zh-CN" altLang="en-US" sz="9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27+2(</a:t>
                      </a:r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保安桌</a:t>
                      </a:r>
                      <a:r>
                        <a:rPr lang="en-US" altLang="zh-CN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9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9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900" b="0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zh-CN" altLang="en-US" sz="9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432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</a:t>
                      </a:r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</a:t>
                      </a:r>
                      <a:endParaRPr lang="zh-CN" altLang="en-US" sz="9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endParaRPr lang="en-US" altLang="zh-CN" sz="900" b="0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900" b="0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900" b="0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</a:t>
                      </a:r>
                      <a:endParaRPr lang="en-US" altLang="zh-CN" sz="9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432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</a:t>
                      </a:r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</a:t>
                      </a:r>
                      <a:endParaRPr lang="zh-CN" altLang="en-US" sz="9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en-US" altLang="zh-CN" sz="900" b="0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900" b="0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900" b="0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en-US" altLang="zh-CN" sz="9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432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  <a:endParaRPr lang="zh-CN" altLang="en-US" sz="900" b="1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61+2(</a:t>
                      </a:r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保安桌</a:t>
                      </a:r>
                      <a:r>
                        <a:rPr lang="en-US" altLang="zh-CN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9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en-US" altLang="zh-CN" sz="900" b="0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9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</a:t>
                      </a:r>
                      <a:endParaRPr lang="en-US" altLang="zh-CN" sz="9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816248" y="1479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目前情况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904"/>
            <a:ext cx="9144000" cy="643819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5536" y="178768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91928" y="25571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93618" y="627876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南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836712"/>
            <a:ext cx="1584176" cy="936104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开发一组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32440" y="1770688"/>
            <a:ext cx="288032" cy="502953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5617" y="5419720"/>
            <a:ext cx="864096" cy="745584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开发二组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79712" y="5419720"/>
            <a:ext cx="1512167" cy="745584"/>
          </a:xfrm>
          <a:prstGeom prst="rect">
            <a:avLst/>
          </a:prstGeom>
          <a:solidFill>
            <a:schemeClr val="accent2">
              <a:lumMod val="5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开发二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16454" y="5380104"/>
            <a:ext cx="906912" cy="729087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应用设计二组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75389" y="4273308"/>
            <a:ext cx="1188057" cy="1099908"/>
          </a:xfrm>
          <a:prstGeom prst="rect">
            <a:avLst/>
          </a:prstGeom>
          <a:solidFill>
            <a:srgbClr val="00B0F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广告营收组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37843" y="867848"/>
            <a:ext cx="861949" cy="616936"/>
          </a:xfrm>
          <a:prstGeom prst="rect">
            <a:avLst/>
          </a:prstGeom>
          <a:solidFill>
            <a:schemeClr val="accent3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开发三组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35696" y="1484785"/>
            <a:ext cx="506060" cy="288032"/>
          </a:xfrm>
          <a:prstGeom prst="rect">
            <a:avLst/>
          </a:prstGeom>
          <a:solidFill>
            <a:schemeClr val="accent3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35696" y="1772816"/>
            <a:ext cx="251520" cy="288032"/>
          </a:xfrm>
          <a:prstGeom prst="rect">
            <a:avLst/>
          </a:prstGeom>
          <a:solidFill>
            <a:schemeClr val="accent3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99792" y="863854"/>
            <a:ext cx="288032" cy="404906"/>
          </a:xfrm>
          <a:prstGeom prst="rect">
            <a:avLst/>
          </a:prstGeom>
          <a:solidFill>
            <a:schemeClr val="accent3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41756" y="1482656"/>
            <a:ext cx="646068" cy="288032"/>
          </a:xfrm>
          <a:prstGeom prst="rect">
            <a:avLst/>
          </a:prstGeom>
          <a:solidFill>
            <a:schemeClr val="accent2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93940" y="855847"/>
            <a:ext cx="677452" cy="1205001"/>
          </a:xfrm>
          <a:prstGeom prst="rect">
            <a:avLst/>
          </a:prstGeom>
          <a:solidFill>
            <a:schemeClr val="accent2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开发二组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99793" y="1276767"/>
            <a:ext cx="288032" cy="203759"/>
          </a:xfrm>
          <a:prstGeom prst="rect">
            <a:avLst/>
          </a:prstGeom>
          <a:solidFill>
            <a:schemeClr val="accent2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19396" y="2060848"/>
            <a:ext cx="451995" cy="216024"/>
          </a:xfrm>
          <a:prstGeom prst="rect">
            <a:avLst/>
          </a:prstGeom>
          <a:solidFill>
            <a:schemeClr val="accent2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88582" y="1770688"/>
            <a:ext cx="899242" cy="711079"/>
          </a:xfrm>
          <a:prstGeom prst="rect">
            <a:avLst/>
          </a:prstGeom>
          <a:solidFill>
            <a:schemeClr val="accent5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开发一组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91501" y="2065515"/>
            <a:ext cx="249209" cy="416252"/>
          </a:xfrm>
          <a:prstGeom prst="rect">
            <a:avLst/>
          </a:prstGeom>
          <a:solidFill>
            <a:schemeClr val="accent5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47119" y="2273641"/>
            <a:ext cx="424272" cy="208126"/>
          </a:xfrm>
          <a:prstGeom prst="rect">
            <a:avLst/>
          </a:prstGeom>
          <a:solidFill>
            <a:schemeClr val="accent5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0621" y="1770688"/>
            <a:ext cx="1565075" cy="711079"/>
          </a:xfrm>
          <a:prstGeom prst="rect">
            <a:avLst/>
          </a:prstGeom>
          <a:solidFill>
            <a:schemeClr val="accent6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开发一组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35696" y="2074350"/>
            <a:ext cx="246477" cy="407418"/>
          </a:xfrm>
          <a:prstGeom prst="rect">
            <a:avLst/>
          </a:prstGeom>
          <a:solidFill>
            <a:schemeClr val="accent6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532440" y="763864"/>
            <a:ext cx="288032" cy="246505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532440" y="1226359"/>
            <a:ext cx="288032" cy="254167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957742" y="1770687"/>
            <a:ext cx="288032" cy="502953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670393" y="2019473"/>
            <a:ext cx="288032" cy="254167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59516" y="1770687"/>
            <a:ext cx="502690" cy="248786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968751" y="756202"/>
            <a:ext cx="288032" cy="254167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059516" y="1226359"/>
            <a:ext cx="898909" cy="254167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804248" y="763864"/>
            <a:ext cx="506613" cy="271077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661319" y="1010369"/>
            <a:ext cx="288032" cy="254167"/>
          </a:xfrm>
          <a:prstGeom prst="rect">
            <a:avLst/>
          </a:prstGeom>
          <a:solidFill>
            <a:schemeClr val="accent2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35334" y="1220736"/>
            <a:ext cx="288032" cy="1052904"/>
          </a:xfrm>
          <a:prstGeom prst="rect">
            <a:avLst/>
          </a:prstGeom>
          <a:solidFill>
            <a:schemeClr val="accent2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669867" y="2019472"/>
            <a:ext cx="288032" cy="254167"/>
          </a:xfrm>
          <a:prstGeom prst="rect">
            <a:avLst/>
          </a:prstGeom>
          <a:solidFill>
            <a:schemeClr val="accent2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516216" y="1805504"/>
            <a:ext cx="288032" cy="254167"/>
          </a:xfrm>
          <a:prstGeom prst="rect">
            <a:avLst/>
          </a:prstGeom>
          <a:solidFill>
            <a:schemeClr val="accent2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516216" y="2250620"/>
            <a:ext cx="288032" cy="254167"/>
          </a:xfrm>
          <a:prstGeom prst="rect">
            <a:avLst/>
          </a:prstGeom>
          <a:solidFill>
            <a:schemeClr val="accent2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900619" y="4183555"/>
            <a:ext cx="591261" cy="525085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类目运营一组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900619" y="5139087"/>
            <a:ext cx="318777" cy="278503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19395" y="4914136"/>
            <a:ext cx="272483" cy="237081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438855" y="4698112"/>
            <a:ext cx="275950" cy="237081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491878" y="5413666"/>
            <a:ext cx="272483" cy="237081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33666" y="5733256"/>
            <a:ext cx="272483" cy="403117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06150" y="5424191"/>
            <a:ext cx="246556" cy="525090"/>
          </a:xfrm>
          <a:prstGeom prst="rect">
            <a:avLst/>
          </a:prstGeom>
          <a:solidFill>
            <a:srgbClr val="00206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478429" y="4471559"/>
            <a:ext cx="249827" cy="216024"/>
          </a:xfrm>
          <a:prstGeom prst="rect">
            <a:avLst/>
          </a:prstGeom>
          <a:solidFill>
            <a:srgbClr val="00206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628137" y="4206712"/>
            <a:ext cx="269776" cy="1209981"/>
          </a:xfrm>
          <a:prstGeom prst="rect">
            <a:avLst/>
          </a:prstGeom>
          <a:solidFill>
            <a:srgbClr val="00206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类目运营二组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708752" y="4471557"/>
            <a:ext cx="427081" cy="952634"/>
          </a:xfrm>
          <a:prstGeom prst="rect">
            <a:avLst/>
          </a:prstGeom>
          <a:solidFill>
            <a:srgbClr val="FFFF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产品策划组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931682" y="5684500"/>
            <a:ext cx="249827" cy="216024"/>
          </a:xfrm>
          <a:prstGeom prst="rect">
            <a:avLst/>
          </a:prstGeom>
          <a:solidFill>
            <a:srgbClr val="FFFF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80866" y="4936683"/>
            <a:ext cx="233939" cy="487510"/>
          </a:xfrm>
          <a:prstGeom prst="rect">
            <a:avLst/>
          </a:prstGeom>
          <a:solidFill>
            <a:srgbClr val="FFFF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98398" y="4708383"/>
            <a:ext cx="249827" cy="216024"/>
          </a:xfrm>
          <a:prstGeom prst="rect">
            <a:avLst/>
          </a:prstGeom>
          <a:solidFill>
            <a:srgbClr val="FFFF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764361" y="5424193"/>
            <a:ext cx="343551" cy="309062"/>
          </a:xfrm>
          <a:prstGeom prst="rect">
            <a:avLst/>
          </a:prstGeom>
          <a:solidFill>
            <a:srgbClr val="FFFF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356156" y="5421955"/>
            <a:ext cx="575526" cy="714418"/>
          </a:xfrm>
          <a:prstGeom prst="rect">
            <a:avLst/>
          </a:prstGeom>
          <a:solidFill>
            <a:schemeClr val="accent6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平台运营组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118233" y="5957930"/>
            <a:ext cx="234473" cy="178444"/>
          </a:xfrm>
          <a:prstGeom prst="rect">
            <a:avLst/>
          </a:prstGeom>
          <a:solidFill>
            <a:schemeClr val="accent6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919574" y="5421954"/>
            <a:ext cx="242150" cy="250140"/>
          </a:xfrm>
          <a:prstGeom prst="rect">
            <a:avLst/>
          </a:prstGeom>
          <a:solidFill>
            <a:schemeClr val="accent6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926241" y="5886234"/>
            <a:ext cx="242150" cy="250140"/>
          </a:xfrm>
          <a:prstGeom prst="rect">
            <a:avLst/>
          </a:prstGeom>
          <a:solidFill>
            <a:schemeClr val="accent6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499083" y="5652876"/>
            <a:ext cx="268728" cy="305053"/>
          </a:xfrm>
          <a:prstGeom prst="rect">
            <a:avLst/>
          </a:prstGeom>
          <a:solidFill>
            <a:schemeClr val="accent6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157338" y="4699896"/>
            <a:ext cx="289054" cy="214240"/>
          </a:xfrm>
          <a:prstGeom prst="rect">
            <a:avLst/>
          </a:prstGeom>
          <a:solidFill>
            <a:schemeClr val="accent6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163446" y="4273308"/>
            <a:ext cx="385919" cy="1106796"/>
          </a:xfrm>
          <a:prstGeom prst="rect">
            <a:avLst/>
          </a:prstGeom>
          <a:solidFill>
            <a:schemeClr val="accent2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应用产品组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549365" y="4920533"/>
            <a:ext cx="238729" cy="452683"/>
          </a:xfrm>
          <a:prstGeom prst="rect">
            <a:avLst/>
          </a:prstGeom>
          <a:solidFill>
            <a:schemeClr val="accent2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097905" y="4506932"/>
            <a:ext cx="212956" cy="214864"/>
          </a:xfrm>
          <a:prstGeom prst="rect">
            <a:avLst/>
          </a:prstGeom>
          <a:solidFill>
            <a:schemeClr val="accent2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108228" y="4914136"/>
            <a:ext cx="212956" cy="214864"/>
          </a:xfrm>
          <a:prstGeom prst="rect">
            <a:avLst/>
          </a:prstGeom>
          <a:solidFill>
            <a:schemeClr val="accent2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788094" y="5894327"/>
            <a:ext cx="212956" cy="214864"/>
          </a:xfrm>
          <a:prstGeom prst="rect">
            <a:avLst/>
          </a:prstGeom>
          <a:solidFill>
            <a:schemeClr val="accent2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549364" y="4273309"/>
            <a:ext cx="538218" cy="640336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基础产品组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599159" y="4503379"/>
            <a:ext cx="238729" cy="430397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321183" y="4718577"/>
            <a:ext cx="267653" cy="215199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780175" y="5129000"/>
            <a:ext cx="530686" cy="305756"/>
          </a:xfrm>
          <a:prstGeom prst="rect">
            <a:avLst/>
          </a:prstGeom>
          <a:solidFill>
            <a:srgbClr val="0020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数据分析组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521831" y="5373216"/>
            <a:ext cx="266263" cy="311284"/>
          </a:xfrm>
          <a:prstGeom prst="rect">
            <a:avLst/>
          </a:prstGeom>
          <a:solidFill>
            <a:srgbClr val="0020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780174" y="4910692"/>
            <a:ext cx="296217" cy="21142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097905" y="4705992"/>
            <a:ext cx="209296" cy="227784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317524" y="4481453"/>
            <a:ext cx="209296" cy="227784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324842" y="4913208"/>
            <a:ext cx="513046" cy="521548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平台运营组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516216" y="5688666"/>
            <a:ext cx="288032" cy="455406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657744" y="1245594"/>
            <a:ext cx="577590" cy="232911"/>
          </a:xfrm>
          <a:prstGeom prst="rect">
            <a:avLst/>
          </a:prstGeom>
          <a:solidFill>
            <a:srgbClr val="FFFF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954452" y="2273640"/>
            <a:ext cx="567507" cy="261056"/>
          </a:xfrm>
          <a:prstGeom prst="rect">
            <a:avLst/>
          </a:prstGeom>
          <a:solidFill>
            <a:srgbClr val="FFFF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955850" y="2059671"/>
            <a:ext cx="288032" cy="194487"/>
          </a:xfrm>
          <a:prstGeom prst="rect">
            <a:avLst/>
          </a:prstGeom>
          <a:solidFill>
            <a:srgbClr val="FFFF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8240960" y="2268167"/>
            <a:ext cx="288032" cy="194487"/>
          </a:xfrm>
          <a:prstGeom prst="rect">
            <a:avLst/>
          </a:prstGeom>
          <a:solidFill>
            <a:srgbClr val="FFFF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530441" y="836712"/>
            <a:ext cx="288032" cy="583511"/>
          </a:xfrm>
          <a:prstGeom prst="rect">
            <a:avLst/>
          </a:prstGeom>
          <a:solidFill>
            <a:srgbClr val="FFFF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69866" y="1485393"/>
            <a:ext cx="565467" cy="534078"/>
          </a:xfrm>
          <a:prstGeom prst="rect">
            <a:avLst/>
          </a:prstGeom>
          <a:solidFill>
            <a:schemeClr val="accent3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956935" y="1023867"/>
            <a:ext cx="288032" cy="194487"/>
          </a:xfrm>
          <a:prstGeom prst="rect">
            <a:avLst/>
          </a:prstGeom>
          <a:solidFill>
            <a:schemeClr val="accent3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669867" y="2291568"/>
            <a:ext cx="288032" cy="194487"/>
          </a:xfrm>
          <a:prstGeom prst="rect">
            <a:avLst/>
          </a:prstGeom>
          <a:solidFill>
            <a:schemeClr val="accent3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667986" y="1797837"/>
            <a:ext cx="288032" cy="221634"/>
          </a:xfrm>
          <a:prstGeom prst="rect">
            <a:avLst/>
          </a:prstGeom>
          <a:solidFill>
            <a:schemeClr val="accent3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682569" y="768662"/>
            <a:ext cx="288032" cy="221634"/>
          </a:xfrm>
          <a:prstGeom prst="rect">
            <a:avLst/>
          </a:prstGeom>
          <a:solidFill>
            <a:schemeClr val="accent3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225977" y="1777191"/>
            <a:ext cx="288032" cy="221634"/>
          </a:xfrm>
          <a:prstGeom prst="rect">
            <a:avLst/>
          </a:prstGeom>
          <a:solidFill>
            <a:schemeClr val="accent3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76173" y="2266886"/>
            <a:ext cx="288032" cy="221634"/>
          </a:xfrm>
          <a:prstGeom prst="rect">
            <a:avLst/>
          </a:prstGeom>
          <a:solidFill>
            <a:schemeClr val="accent3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522683" y="2059671"/>
            <a:ext cx="279516" cy="194487"/>
          </a:xfrm>
          <a:prstGeom prst="rect">
            <a:avLst/>
          </a:prstGeom>
          <a:solidFill>
            <a:schemeClr val="accent3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240960" y="1979182"/>
            <a:ext cx="288032" cy="254167"/>
          </a:xfrm>
          <a:prstGeom prst="rect">
            <a:avLst/>
          </a:prstGeom>
          <a:solidFill>
            <a:schemeClr val="accent2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10673" y="2273639"/>
            <a:ext cx="288032" cy="221634"/>
          </a:xfrm>
          <a:prstGeom prst="rect">
            <a:avLst/>
          </a:prstGeom>
          <a:solidFill>
            <a:schemeClr val="accent6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060367" y="2015410"/>
            <a:ext cx="288032" cy="221634"/>
          </a:xfrm>
          <a:prstGeom prst="rect">
            <a:avLst/>
          </a:prstGeom>
          <a:solidFill>
            <a:schemeClr val="accent6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317524" y="787154"/>
            <a:ext cx="288032" cy="221634"/>
          </a:xfrm>
          <a:prstGeom prst="rect">
            <a:avLst/>
          </a:prstGeom>
          <a:solidFill>
            <a:schemeClr val="accent6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6801765" y="1041829"/>
            <a:ext cx="288032" cy="221634"/>
          </a:xfrm>
          <a:prstGeom prst="rect">
            <a:avLst/>
          </a:prstGeom>
          <a:solidFill>
            <a:schemeClr val="accent6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689667" y="994059"/>
            <a:ext cx="288032" cy="221634"/>
          </a:xfrm>
          <a:prstGeom prst="rect">
            <a:avLst/>
          </a:prstGeom>
          <a:solidFill>
            <a:schemeClr val="accent6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976173" y="1236427"/>
            <a:ext cx="288032" cy="221634"/>
          </a:xfrm>
          <a:prstGeom prst="rect">
            <a:avLst/>
          </a:prstGeom>
          <a:solidFill>
            <a:schemeClr val="accent6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019166" y="-5460"/>
            <a:ext cx="1801303" cy="183879"/>
          </a:xfrm>
          <a:prstGeom prst="rect">
            <a:avLst/>
          </a:prstGeom>
          <a:solidFill>
            <a:schemeClr val="accent6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在线教育终端开发一组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8234025" y="763864"/>
            <a:ext cx="275439" cy="260003"/>
          </a:xfrm>
          <a:prstGeom prst="rect">
            <a:avLst/>
          </a:prstGeom>
          <a:solidFill>
            <a:srgbClr val="1E1C11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935612" y="1454359"/>
            <a:ext cx="903291" cy="288014"/>
          </a:xfrm>
          <a:prstGeom prst="rect">
            <a:avLst/>
          </a:prstGeom>
          <a:solidFill>
            <a:srgbClr val="1E1C11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开发二组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973783" y="991835"/>
            <a:ext cx="990705" cy="255343"/>
          </a:xfrm>
          <a:prstGeom prst="rect">
            <a:avLst/>
          </a:prstGeom>
          <a:solidFill>
            <a:srgbClr val="1E1C11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互动视频终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8527840" y="2278753"/>
            <a:ext cx="311063" cy="250830"/>
          </a:xfrm>
          <a:prstGeom prst="rect">
            <a:avLst/>
          </a:prstGeom>
          <a:solidFill>
            <a:srgbClr val="1E1C11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818382" y="1272081"/>
            <a:ext cx="256418" cy="219111"/>
          </a:xfrm>
          <a:prstGeom prst="rect">
            <a:avLst/>
          </a:prstGeom>
          <a:solidFill>
            <a:srgbClr val="1E1C11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090436" y="985358"/>
            <a:ext cx="568942" cy="277595"/>
          </a:xfrm>
          <a:prstGeom prst="rect">
            <a:avLst/>
          </a:prstGeom>
          <a:solidFill>
            <a:srgbClr val="00B05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530440" y="1461157"/>
            <a:ext cx="1403181" cy="277595"/>
          </a:xfrm>
          <a:prstGeom prst="rect">
            <a:avLst/>
          </a:prstGeom>
          <a:solidFill>
            <a:srgbClr val="00B05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在线教育终端开发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808864" y="1733714"/>
            <a:ext cx="248603" cy="463137"/>
          </a:xfrm>
          <a:prstGeom prst="rect">
            <a:avLst/>
          </a:prstGeom>
          <a:solidFill>
            <a:srgbClr val="00B05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二组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081681" y="2250620"/>
            <a:ext cx="243162" cy="263586"/>
          </a:xfrm>
          <a:prstGeom prst="rect">
            <a:avLst/>
          </a:prstGeom>
          <a:solidFill>
            <a:srgbClr val="00B05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357266" y="2025121"/>
            <a:ext cx="254767" cy="241765"/>
          </a:xfrm>
          <a:prstGeom prst="rect">
            <a:avLst/>
          </a:prstGeom>
          <a:solidFill>
            <a:srgbClr val="00B05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7674524" y="2266886"/>
            <a:ext cx="291629" cy="237901"/>
          </a:xfrm>
          <a:prstGeom prst="rect">
            <a:avLst/>
          </a:prstGeom>
          <a:solidFill>
            <a:srgbClr val="00B05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006277" y="195606"/>
            <a:ext cx="1827080" cy="159278"/>
          </a:xfrm>
          <a:prstGeom prst="rect">
            <a:avLst/>
          </a:prstGeom>
          <a:solidFill>
            <a:srgbClr val="FFFF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互动视频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前端一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8251218" y="1233391"/>
            <a:ext cx="256418" cy="219111"/>
          </a:xfrm>
          <a:prstGeom prst="rect">
            <a:avLst/>
          </a:prstGeom>
          <a:solidFill>
            <a:srgbClr val="1E1C11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</a:p>
        </p:txBody>
      </p:sp>
      <p:sp>
        <p:nvSpPr>
          <p:cNvPr id="114" name="矩形 113"/>
          <p:cNvSpPr/>
          <p:nvPr/>
        </p:nvSpPr>
        <p:spPr>
          <a:xfrm>
            <a:off x="7020908" y="363358"/>
            <a:ext cx="1799561" cy="152203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互动视频终端开发二组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181509" y="13821"/>
            <a:ext cx="1819541" cy="154545"/>
          </a:xfrm>
          <a:prstGeom prst="rect">
            <a:avLst/>
          </a:prstGeom>
          <a:solidFill>
            <a:schemeClr val="accent3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在线教育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前端一组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161724" y="268784"/>
            <a:ext cx="1827639" cy="186518"/>
          </a:xfrm>
          <a:prstGeom prst="rect">
            <a:avLst/>
          </a:prstGeom>
          <a:solidFill>
            <a:schemeClr val="accent2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在线教育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前端二组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2088582" y="5733255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流程图: 联系 115"/>
          <p:cNvSpPr/>
          <p:nvPr/>
        </p:nvSpPr>
        <p:spPr>
          <a:xfrm>
            <a:off x="2087292" y="5966616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流程图: 联系 117"/>
          <p:cNvSpPr/>
          <p:nvPr/>
        </p:nvSpPr>
        <p:spPr>
          <a:xfrm>
            <a:off x="2944459" y="4970175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流程图: 联系 118"/>
          <p:cNvSpPr/>
          <p:nvPr/>
        </p:nvSpPr>
        <p:spPr>
          <a:xfrm>
            <a:off x="2701564" y="4970175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流程图: 联系 119"/>
          <p:cNvSpPr/>
          <p:nvPr/>
        </p:nvSpPr>
        <p:spPr>
          <a:xfrm>
            <a:off x="2698255" y="4726480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流程图: 联系 120"/>
          <p:cNvSpPr/>
          <p:nvPr/>
        </p:nvSpPr>
        <p:spPr>
          <a:xfrm>
            <a:off x="5665516" y="4947874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流程图: 联系 121"/>
          <p:cNvSpPr/>
          <p:nvPr/>
        </p:nvSpPr>
        <p:spPr>
          <a:xfrm>
            <a:off x="5126377" y="5164778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流程图: 联系 122"/>
          <p:cNvSpPr/>
          <p:nvPr/>
        </p:nvSpPr>
        <p:spPr>
          <a:xfrm>
            <a:off x="4674873" y="5712716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流程图: 联系 123"/>
          <p:cNvSpPr/>
          <p:nvPr/>
        </p:nvSpPr>
        <p:spPr>
          <a:xfrm>
            <a:off x="5984285" y="4747455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流程图: 联系 124"/>
          <p:cNvSpPr/>
          <p:nvPr/>
        </p:nvSpPr>
        <p:spPr>
          <a:xfrm>
            <a:off x="5980865" y="4967928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流程图: 联系 125"/>
          <p:cNvSpPr/>
          <p:nvPr/>
        </p:nvSpPr>
        <p:spPr>
          <a:xfrm>
            <a:off x="7876572" y="4519151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流程图: 联系 126"/>
          <p:cNvSpPr/>
          <p:nvPr/>
        </p:nvSpPr>
        <p:spPr>
          <a:xfrm>
            <a:off x="1907696" y="2086507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流程图: 联系 127"/>
          <p:cNvSpPr/>
          <p:nvPr/>
        </p:nvSpPr>
        <p:spPr>
          <a:xfrm>
            <a:off x="1685722" y="2086507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流程图: 联系 128"/>
          <p:cNvSpPr/>
          <p:nvPr/>
        </p:nvSpPr>
        <p:spPr>
          <a:xfrm>
            <a:off x="1906382" y="2302531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流程图: 联系 129"/>
          <p:cNvSpPr/>
          <p:nvPr/>
        </p:nvSpPr>
        <p:spPr>
          <a:xfrm>
            <a:off x="3290540" y="2310847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流程图: 联系 130"/>
          <p:cNvSpPr/>
          <p:nvPr/>
        </p:nvSpPr>
        <p:spPr>
          <a:xfrm>
            <a:off x="4556366" y="895479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流程图: 联系 131"/>
          <p:cNvSpPr/>
          <p:nvPr/>
        </p:nvSpPr>
        <p:spPr>
          <a:xfrm>
            <a:off x="4079422" y="895479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流程图: 联系 132"/>
          <p:cNvSpPr/>
          <p:nvPr/>
        </p:nvSpPr>
        <p:spPr>
          <a:xfrm>
            <a:off x="3846257" y="895479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流程图: 联系 133"/>
          <p:cNvSpPr/>
          <p:nvPr/>
        </p:nvSpPr>
        <p:spPr>
          <a:xfrm>
            <a:off x="4325616" y="895479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流程图: 联系 134"/>
          <p:cNvSpPr/>
          <p:nvPr/>
        </p:nvSpPr>
        <p:spPr>
          <a:xfrm>
            <a:off x="6592514" y="872316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8972" y="2641162"/>
            <a:ext cx="34571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82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个位置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(77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个正式卡位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个临时卡位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95681" y="2564749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77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个位置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(73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个正式卡位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个临时卡位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-436546" y="621366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58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个位置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个正式卡位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799205" y="6215097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区：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56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个位置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5653043" y="451455"/>
            <a:ext cx="13596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业务平台：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2015HC:87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1042757" y="467380"/>
            <a:ext cx="11288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无线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2015HC:85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0525" y="-246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目前情况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056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06"/>
            <a:ext cx="9144000" cy="643819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5536" y="178768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9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91928" y="2557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93618" y="62787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411761" y="383317"/>
            <a:ext cx="1801303" cy="183879"/>
          </a:xfrm>
          <a:prstGeom prst="rect">
            <a:avLst/>
          </a:prstGeom>
          <a:solidFill>
            <a:schemeClr val="accent6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在线教育终端开发一组</a:t>
            </a:r>
            <a:r>
              <a: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055028" y="42436"/>
            <a:ext cx="1827080" cy="159278"/>
          </a:xfrm>
          <a:prstGeom prst="rect">
            <a:avLst/>
          </a:prstGeom>
          <a:solidFill>
            <a:srgbClr val="FFFF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互动视频</a:t>
            </a:r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前端一</a:t>
            </a: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066372" y="386508"/>
            <a:ext cx="1799561" cy="152203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互动视频终端开发二组</a:t>
            </a:r>
            <a:r>
              <a: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392419" y="64482"/>
            <a:ext cx="1819541" cy="154545"/>
          </a:xfrm>
          <a:prstGeom prst="rect">
            <a:avLst/>
          </a:prstGeom>
          <a:solidFill>
            <a:schemeClr val="accent3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在线教育</a:t>
            </a:r>
            <a:r>
              <a: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前端一组</a:t>
            </a:r>
            <a:r>
              <a: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403543" y="196799"/>
            <a:ext cx="1808417" cy="179630"/>
          </a:xfrm>
          <a:prstGeom prst="rect">
            <a:avLst/>
          </a:prstGeom>
          <a:solidFill>
            <a:schemeClr val="accent2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在线教育</a:t>
            </a:r>
            <a:r>
              <a: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前端二组</a:t>
            </a:r>
            <a:r>
              <a: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流程图: 联系 109"/>
          <p:cNvSpPr/>
          <p:nvPr/>
        </p:nvSpPr>
        <p:spPr>
          <a:xfrm>
            <a:off x="2088582" y="5733255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流程图: 联系 110"/>
          <p:cNvSpPr/>
          <p:nvPr/>
        </p:nvSpPr>
        <p:spPr>
          <a:xfrm>
            <a:off x="2087292" y="5966616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201132" y="1168078"/>
            <a:ext cx="34571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区：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个位置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(77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个正式卡位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+5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个临时卡位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5534535" y="1179584"/>
            <a:ext cx="3496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区：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77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个位置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(73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个正式卡位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+4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个临时卡位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279326" y="6222555"/>
            <a:ext cx="3307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个位置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4099912" y="476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未来方案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2411760" y="553979"/>
            <a:ext cx="1801303" cy="183879"/>
          </a:xfrm>
          <a:prstGeom prst="rect">
            <a:avLst/>
          </a:prstGeom>
          <a:solidFill>
            <a:schemeClr val="accent6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在线教育终端开发二组</a:t>
            </a:r>
            <a:r>
              <a: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055028" y="217942"/>
            <a:ext cx="1799561" cy="152203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互动视频终端开发一组</a:t>
            </a:r>
            <a:r>
              <a: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902617" y="264023"/>
            <a:ext cx="1489802" cy="250337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在线教育后台开发二组</a:t>
            </a:r>
            <a:r>
              <a: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906395" y="73148"/>
            <a:ext cx="1476571" cy="193902"/>
          </a:xfrm>
          <a:prstGeom prst="rect">
            <a:avLst/>
          </a:prstGeom>
          <a:solidFill>
            <a:srgbClr val="7030A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在线教育后台开发一组</a:t>
            </a:r>
            <a:r>
              <a: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5534535" y="47999"/>
            <a:ext cx="1500490" cy="216024"/>
          </a:xfrm>
          <a:prstGeom prst="rect">
            <a:avLst/>
          </a:prstGeom>
          <a:solidFill>
            <a:schemeClr val="accent2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互动视频后台开发一组</a:t>
            </a:r>
            <a:r>
              <a: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5543528" y="271723"/>
            <a:ext cx="1500490" cy="176619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9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互动</a:t>
            </a:r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视频后台开发二组</a:t>
            </a:r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538445" y="451130"/>
            <a:ext cx="1534765" cy="243178"/>
          </a:xfrm>
          <a:prstGeom prst="rect">
            <a:avLst/>
          </a:prstGeom>
          <a:solidFill>
            <a:srgbClr val="FFFF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综合开发组</a:t>
            </a:r>
            <a:r>
              <a: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7095564" y="487544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HC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小计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73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619037" y="477496"/>
            <a:ext cx="185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HC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小计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78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1184190" y="5467560"/>
            <a:ext cx="2307778" cy="745584"/>
          </a:xfrm>
          <a:prstGeom prst="rect">
            <a:avLst/>
          </a:prstGeom>
          <a:solidFill>
            <a:schemeClr val="accent2">
              <a:lumMod val="5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2289" y="5582454"/>
            <a:ext cx="1274158" cy="130689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开发二组</a:t>
            </a:r>
            <a:r>
              <a: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17991" y="5789815"/>
            <a:ext cx="1278456" cy="113923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开发二</a:t>
            </a: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751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105"/>
            <a:ext cx="9144000" cy="645178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5536" y="71046"/>
            <a:ext cx="715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10F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91928" y="616530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南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07253" y="1479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28184" y="692696"/>
            <a:ext cx="1008112" cy="936104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群后台开发一组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591" y="5013176"/>
            <a:ext cx="955101" cy="432048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在线教育后台开发二组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54692" y="5013176"/>
            <a:ext cx="269036" cy="216024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23728" y="5013176"/>
            <a:ext cx="504055" cy="432048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27783" y="5013176"/>
            <a:ext cx="341045" cy="216024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75756" y="5445224"/>
            <a:ext cx="252028" cy="432048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06618" y="5445224"/>
            <a:ext cx="1169137" cy="432048"/>
          </a:xfrm>
          <a:prstGeom prst="rect">
            <a:avLst/>
          </a:prstGeom>
          <a:solidFill>
            <a:schemeClr val="accent2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互动视频后台开发一组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54692" y="5229200"/>
            <a:ext cx="269035" cy="216024"/>
          </a:xfrm>
          <a:prstGeom prst="rect">
            <a:avLst/>
          </a:prstGeom>
          <a:solidFill>
            <a:schemeClr val="accent2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32777" y="5231988"/>
            <a:ext cx="336051" cy="429260"/>
          </a:xfrm>
          <a:prstGeom prst="rect">
            <a:avLst/>
          </a:prstGeom>
          <a:solidFill>
            <a:schemeClr val="accent2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63813" y="4509119"/>
            <a:ext cx="271499" cy="1462077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后台开发二组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38356" y="4704969"/>
            <a:ext cx="277586" cy="740255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68827" y="4272921"/>
            <a:ext cx="856643" cy="236199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互动视频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60170" y="5023605"/>
            <a:ext cx="277586" cy="637643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77949" y="5432439"/>
            <a:ext cx="277586" cy="228810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8640" y="4275709"/>
            <a:ext cx="560187" cy="740255"/>
          </a:xfrm>
          <a:prstGeom prst="rect">
            <a:avLst/>
          </a:prstGeom>
          <a:solidFill>
            <a:srgbClr val="7030A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在线教育后台开发一组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515450" y="4939676"/>
            <a:ext cx="310020" cy="740255"/>
          </a:xfrm>
          <a:prstGeom prst="rect">
            <a:avLst/>
          </a:prstGeom>
          <a:solidFill>
            <a:srgbClr val="7030A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7904" y="5661248"/>
            <a:ext cx="929852" cy="216023"/>
          </a:xfrm>
          <a:prstGeom prst="rect">
            <a:avLst/>
          </a:prstGeom>
          <a:solidFill>
            <a:srgbClr val="7030A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38356" y="4275709"/>
            <a:ext cx="273651" cy="429259"/>
          </a:xfrm>
          <a:prstGeom prst="rect">
            <a:avLst/>
          </a:prstGeom>
          <a:solidFill>
            <a:srgbClr val="7030A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03198" y="5015965"/>
            <a:ext cx="252338" cy="429259"/>
          </a:xfrm>
          <a:prstGeom prst="rect">
            <a:avLst/>
          </a:prstGeom>
          <a:solidFill>
            <a:srgbClr val="7030A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64938" y="4497840"/>
            <a:ext cx="562499" cy="449336"/>
          </a:xfrm>
          <a:prstGeom prst="rect">
            <a:avLst/>
          </a:prstGeom>
          <a:solidFill>
            <a:srgbClr val="FFFF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71222" y="4797152"/>
            <a:ext cx="239593" cy="864095"/>
          </a:xfrm>
          <a:prstGeom prst="rect">
            <a:avLst/>
          </a:prstGeom>
          <a:solidFill>
            <a:srgbClr val="FFFF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开发组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36296" y="692696"/>
            <a:ext cx="1368152" cy="936104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群后台开发三组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28184" y="1628800"/>
            <a:ext cx="1584176" cy="720080"/>
          </a:xfrm>
          <a:prstGeom prst="rect">
            <a:avLst/>
          </a:prstGeom>
          <a:solidFill>
            <a:schemeClr val="accent2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群后台开发二组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流程图: 联系 28"/>
          <p:cNvSpPr/>
          <p:nvPr/>
        </p:nvSpPr>
        <p:spPr>
          <a:xfrm>
            <a:off x="2189948" y="5688723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流程图: 联系 31"/>
          <p:cNvSpPr/>
          <p:nvPr/>
        </p:nvSpPr>
        <p:spPr>
          <a:xfrm>
            <a:off x="2981545" y="5051406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流程图: 联系 32"/>
          <p:cNvSpPr/>
          <p:nvPr/>
        </p:nvSpPr>
        <p:spPr>
          <a:xfrm>
            <a:off x="3299864" y="5235642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联系 33"/>
          <p:cNvSpPr/>
          <p:nvPr/>
        </p:nvSpPr>
        <p:spPr>
          <a:xfrm>
            <a:off x="3299630" y="5466308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流程图: 联系 34"/>
          <p:cNvSpPr/>
          <p:nvPr/>
        </p:nvSpPr>
        <p:spPr>
          <a:xfrm>
            <a:off x="3552109" y="5455087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流程图: 联系 35"/>
          <p:cNvSpPr/>
          <p:nvPr/>
        </p:nvSpPr>
        <p:spPr>
          <a:xfrm>
            <a:off x="4394042" y="5672207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流程图: 联系 36"/>
          <p:cNvSpPr/>
          <p:nvPr/>
        </p:nvSpPr>
        <p:spPr>
          <a:xfrm>
            <a:off x="4112007" y="5671668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流程图: 联系 37"/>
          <p:cNvSpPr/>
          <p:nvPr/>
        </p:nvSpPr>
        <p:spPr>
          <a:xfrm>
            <a:off x="6787358" y="764704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联系 38"/>
          <p:cNvSpPr/>
          <p:nvPr/>
        </p:nvSpPr>
        <p:spPr>
          <a:xfrm>
            <a:off x="6517582" y="764704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流程图: 联系 39"/>
          <p:cNvSpPr/>
          <p:nvPr/>
        </p:nvSpPr>
        <p:spPr>
          <a:xfrm>
            <a:off x="6228184" y="1160748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流程图: 联系 40"/>
          <p:cNvSpPr/>
          <p:nvPr/>
        </p:nvSpPr>
        <p:spPr>
          <a:xfrm>
            <a:off x="7048645" y="764704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流程图: 联系 41"/>
          <p:cNvSpPr/>
          <p:nvPr/>
        </p:nvSpPr>
        <p:spPr>
          <a:xfrm>
            <a:off x="7057134" y="1006902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流程图: 联系 42"/>
          <p:cNvSpPr/>
          <p:nvPr/>
        </p:nvSpPr>
        <p:spPr>
          <a:xfrm>
            <a:off x="8425286" y="1377248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流程图: 联系 43"/>
          <p:cNvSpPr/>
          <p:nvPr/>
        </p:nvSpPr>
        <p:spPr>
          <a:xfrm>
            <a:off x="8152299" y="1280712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流程图: 联系 44"/>
          <p:cNvSpPr/>
          <p:nvPr/>
        </p:nvSpPr>
        <p:spPr>
          <a:xfrm>
            <a:off x="8152299" y="764704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流程图: 联系 45"/>
          <p:cNvSpPr/>
          <p:nvPr/>
        </p:nvSpPr>
        <p:spPr>
          <a:xfrm>
            <a:off x="8425286" y="764704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流程图: 联系 46"/>
          <p:cNvSpPr/>
          <p:nvPr/>
        </p:nvSpPr>
        <p:spPr>
          <a:xfrm>
            <a:off x="8152299" y="1441784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流程图: 联系 47"/>
          <p:cNvSpPr/>
          <p:nvPr/>
        </p:nvSpPr>
        <p:spPr>
          <a:xfrm>
            <a:off x="6784350" y="1908304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流程图: 联系 48"/>
          <p:cNvSpPr/>
          <p:nvPr/>
        </p:nvSpPr>
        <p:spPr>
          <a:xfrm>
            <a:off x="6787358" y="2141035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流程图: 联系 49"/>
          <p:cNvSpPr/>
          <p:nvPr/>
        </p:nvSpPr>
        <p:spPr>
          <a:xfrm>
            <a:off x="7057134" y="2141035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5770" y="597119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区：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62</a:t>
            </a:r>
            <a:r>
              <a:rPr lang="zh-CN" altLang="en-US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个位置</a:t>
            </a:r>
            <a:endParaRPr lang="en-US" altLang="zh-CN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(62</a:t>
            </a:r>
            <a:r>
              <a:rPr lang="zh-CN" altLang="en-US" sz="9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个正式卡位</a:t>
            </a:r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9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4048" y="845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个位置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(52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个正式卡位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447121" y="6467273"/>
            <a:ext cx="15905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应用平台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2015HC:64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107891" y="22493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99592" y="1166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目前情况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006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105"/>
            <a:ext cx="9144000" cy="645178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5536" y="71046"/>
            <a:ext cx="715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10F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91928" y="61653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07253" y="1479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16302" y="32994"/>
            <a:ext cx="1182543" cy="170111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群后台开发一组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60170" y="5023605"/>
            <a:ext cx="277586" cy="637643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16302" y="388626"/>
            <a:ext cx="1182543" cy="195440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群后台开发三组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217668" y="195348"/>
            <a:ext cx="1181177" cy="188460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群后台开发二组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流程图: 联系 28"/>
          <p:cNvSpPr/>
          <p:nvPr/>
        </p:nvSpPr>
        <p:spPr>
          <a:xfrm>
            <a:off x="2189948" y="5688723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2981545" y="5051406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联系 30"/>
          <p:cNvSpPr/>
          <p:nvPr/>
        </p:nvSpPr>
        <p:spPr>
          <a:xfrm>
            <a:off x="3299864" y="5235642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联系 31"/>
          <p:cNvSpPr/>
          <p:nvPr/>
        </p:nvSpPr>
        <p:spPr>
          <a:xfrm>
            <a:off x="3299630" y="5466308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联系 32"/>
          <p:cNvSpPr/>
          <p:nvPr/>
        </p:nvSpPr>
        <p:spPr>
          <a:xfrm>
            <a:off x="3552109" y="5455087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联系 33"/>
          <p:cNvSpPr/>
          <p:nvPr/>
        </p:nvSpPr>
        <p:spPr>
          <a:xfrm>
            <a:off x="4394042" y="5672207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联系 34"/>
          <p:cNvSpPr/>
          <p:nvPr/>
        </p:nvSpPr>
        <p:spPr>
          <a:xfrm>
            <a:off x="4112007" y="5671668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6787358" y="764704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联系 36"/>
          <p:cNvSpPr/>
          <p:nvPr/>
        </p:nvSpPr>
        <p:spPr>
          <a:xfrm>
            <a:off x="6517582" y="764704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联系 37"/>
          <p:cNvSpPr/>
          <p:nvPr/>
        </p:nvSpPr>
        <p:spPr>
          <a:xfrm>
            <a:off x="6228184" y="1160748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7048645" y="764704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7057134" y="1006902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联系 40"/>
          <p:cNvSpPr/>
          <p:nvPr/>
        </p:nvSpPr>
        <p:spPr>
          <a:xfrm>
            <a:off x="8425286" y="1377248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8149819" y="1160748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联系 42"/>
          <p:cNvSpPr/>
          <p:nvPr/>
        </p:nvSpPr>
        <p:spPr>
          <a:xfrm>
            <a:off x="8152299" y="764704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8425286" y="764704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联系 44"/>
          <p:cNvSpPr/>
          <p:nvPr/>
        </p:nvSpPr>
        <p:spPr>
          <a:xfrm>
            <a:off x="8149819" y="1381458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>
            <a:off x="6784350" y="1908304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联系 46"/>
          <p:cNvSpPr/>
          <p:nvPr/>
        </p:nvSpPr>
        <p:spPr>
          <a:xfrm>
            <a:off x="6787358" y="2141035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联系 47"/>
          <p:cNvSpPr/>
          <p:nvPr/>
        </p:nvSpPr>
        <p:spPr>
          <a:xfrm>
            <a:off x="7057134" y="2141035"/>
            <a:ext cx="179162" cy="1610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799182" y="6050076"/>
            <a:ext cx="1978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区：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正式卡位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761563" y="40267"/>
            <a:ext cx="2246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区：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个位置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(52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个正式卡位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99592" y="1166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未来方案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71061" y="5788640"/>
            <a:ext cx="1291785" cy="122309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开发一组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58562" y="6473532"/>
            <a:ext cx="1244803" cy="123820"/>
          </a:xfrm>
          <a:prstGeom prst="rect">
            <a:avLst/>
          </a:prstGeom>
          <a:solidFill>
            <a:schemeClr val="accent3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开发三组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65570" y="6343663"/>
            <a:ext cx="1263633" cy="109673"/>
          </a:xfrm>
          <a:prstGeom prst="rect">
            <a:avLst/>
          </a:prstGeom>
          <a:solidFill>
            <a:schemeClr val="accent2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开发二组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2626" y="6114951"/>
            <a:ext cx="1276559" cy="185476"/>
          </a:xfrm>
          <a:prstGeom prst="rect">
            <a:avLst/>
          </a:prstGeom>
          <a:solidFill>
            <a:schemeClr val="accent5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开发一组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75885" y="5960278"/>
            <a:ext cx="1286961" cy="102094"/>
          </a:xfrm>
          <a:prstGeom prst="rect">
            <a:avLst/>
          </a:prstGeom>
          <a:solidFill>
            <a:schemeClr val="accent6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开发一组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012206" y="759380"/>
            <a:ext cx="3569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HC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小计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52-39=13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179978" y="4618872"/>
            <a:ext cx="3457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HC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小计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85-19=66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017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610</Words>
  <Application>Microsoft Office PowerPoint</Application>
  <PresentationFormat>全屏显示(4:3)</PresentationFormat>
  <Paragraphs>142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chrisbai(白雪)</dc:creator>
  <cp:lastModifiedBy>localuser</cp:lastModifiedBy>
  <cp:revision>59</cp:revision>
  <cp:lastPrinted>2015-11-03T02:29:30Z</cp:lastPrinted>
  <dcterms:created xsi:type="dcterms:W3CDTF">2015-10-16T02:28:50Z</dcterms:created>
  <dcterms:modified xsi:type="dcterms:W3CDTF">2015-11-03T08:35:26Z</dcterms:modified>
</cp:coreProperties>
</file>