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Téma: Egy </a:t>
            </a:r>
            <a:r>
              <a:rPr lang="hu-HU" dirty="0" err="1" smtClean="0"/>
              <a:t>gateway</a:t>
            </a:r>
            <a:r>
              <a:rPr lang="hu-HU" dirty="0" smtClean="0"/>
              <a:t> rendszer tároló és adatelérő modulja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A csapat tagjai</a:t>
            </a:r>
            <a:r>
              <a:rPr lang="hu-HU" dirty="0" smtClean="0"/>
              <a:t>: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 smtClean="0"/>
              <a:t>Szajkovics</a:t>
            </a:r>
            <a:r>
              <a:rPr lang="hu-HU" dirty="0" smtClean="0"/>
              <a:t> Sándor (Csapatkapitány)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Balogh Richárd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Molnár Patrik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493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Rövid specifikáció</a:t>
            </a:r>
          </a:p>
          <a:p>
            <a:pPr marL="0" indent="0">
              <a:buNone/>
            </a:pPr>
            <a:r>
              <a:rPr lang="hu-HU" dirty="0"/>
              <a:t>	- Általánosan a </a:t>
            </a:r>
            <a:r>
              <a:rPr lang="hu-HU" dirty="0" err="1"/>
              <a:t>gateway-ről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- tároló modul funkciói és elvárások </a:t>
            </a:r>
          </a:p>
          <a:p>
            <a:pPr marL="0" indent="0">
              <a:buNone/>
            </a:pPr>
            <a:r>
              <a:rPr lang="hu-HU" dirty="0"/>
              <a:t>	- adatelérő modul funkciói és elvárások </a:t>
            </a:r>
          </a:p>
          <a:p>
            <a:endParaRPr lang="hu-HU" dirty="0" smtClean="0"/>
          </a:p>
          <a:p>
            <a:r>
              <a:rPr lang="hu-HU" dirty="0" smtClean="0"/>
              <a:t>Megvalósítás </a:t>
            </a:r>
            <a:r>
              <a:rPr lang="hu-HU" dirty="0" err="1" smtClean="0"/>
              <a:t>Kotlin</a:t>
            </a:r>
            <a:r>
              <a:rPr lang="hu-HU" dirty="0" smtClean="0"/>
              <a:t> nyelven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822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Microsoft Project 2013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3169"/>
            <a:ext cx="9171254" cy="15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elérhetőségek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Google </a:t>
            </a:r>
            <a:r>
              <a:rPr lang="hu-HU" dirty="0" err="1" smtClean="0"/>
              <a:t>Sites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err="1" smtClean="0"/>
              <a:t>GitHub</a:t>
            </a:r>
            <a:r>
              <a:rPr lang="hu-HU" dirty="0" smtClean="0"/>
              <a:t>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574" y="2979787"/>
            <a:ext cx="9404723" cy="686126"/>
          </a:xfrm>
        </p:spPr>
        <p:txBody>
          <a:bodyPr anchor="ctr" anchorCtr="0"/>
          <a:lstStyle/>
          <a:p>
            <a:pPr algn="ctr"/>
            <a:r>
              <a:rPr lang="hu-HU" smtClean="0"/>
              <a:t>Köszönjük a figyelmet!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205297" y="6118167"/>
            <a:ext cx="1731779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28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36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FARkas FALka</vt:lpstr>
      <vt:lpstr>Bemutatkozás</vt:lpstr>
      <vt:lpstr>Specifikáció</vt:lpstr>
      <vt:lpstr>Projektterv</vt:lpstr>
      <vt:lpstr>Projekt elérhetőségek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FALka</dc:title>
  <dc:creator>Windows-felhasználó</dc:creator>
  <cp:lastModifiedBy>Windows-felhasználó</cp:lastModifiedBy>
  <cp:revision>7</cp:revision>
  <dcterms:created xsi:type="dcterms:W3CDTF">2018-10-16T14:56:09Z</dcterms:created>
  <dcterms:modified xsi:type="dcterms:W3CDTF">2018-10-16T15:48:13Z</dcterms:modified>
</cp:coreProperties>
</file>